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sldIdLst>
    <p:sldId id="260" r:id="rId5"/>
    <p:sldId id="278" r:id="rId6"/>
    <p:sldId id="285" r:id="rId7"/>
    <p:sldId id="271" r:id="rId8"/>
    <p:sldId id="261" r:id="rId9"/>
    <p:sldId id="266" r:id="rId10"/>
    <p:sldId id="267" r:id="rId11"/>
    <p:sldId id="270" r:id="rId12"/>
    <p:sldId id="268" r:id="rId13"/>
    <p:sldId id="283" r:id="rId14"/>
    <p:sldId id="284" r:id="rId15"/>
    <p:sldId id="262" r:id="rId16"/>
    <p:sldId id="273" r:id="rId17"/>
    <p:sldId id="274" r:id="rId18"/>
    <p:sldId id="279" r:id="rId19"/>
    <p:sldId id="280" r:id="rId20"/>
    <p:sldId id="275" r:id="rId21"/>
    <p:sldId id="277" r:id="rId22"/>
    <p:sldId id="281" r:id="rId23"/>
    <p:sldId id="272" r:id="rId24"/>
    <p:sldId id="263" r:id="rId25"/>
    <p:sldId id="282" r:id="rId26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5" d="100"/>
          <a:sy n="115" d="100"/>
        </p:scale>
        <p:origin x="114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 Young" userId="cb0f4ce2-eb4f-479e-8e8f-3beb257e632f" providerId="ADAL" clId="{95CBF0D4-FF5C-4A4E-B74F-88027A4CEAAD}"/>
    <pc:docChg chg="undo custSel addSld delSld modSld sldOrd">
      <pc:chgData name="Danny Young" userId="cb0f4ce2-eb4f-479e-8e8f-3beb257e632f" providerId="ADAL" clId="{95CBF0D4-FF5C-4A4E-B74F-88027A4CEAAD}" dt="2020-06-09T07:49:51.952" v="4021" actId="20577"/>
      <pc:docMkLst>
        <pc:docMk/>
      </pc:docMkLst>
      <pc:sldChg chg="modSp mod">
        <pc:chgData name="Danny Young" userId="cb0f4ce2-eb4f-479e-8e8f-3beb257e632f" providerId="ADAL" clId="{95CBF0D4-FF5C-4A4E-B74F-88027A4CEAAD}" dt="2020-06-09T07:34:56.056" v="3485" actId="20577"/>
        <pc:sldMkLst>
          <pc:docMk/>
          <pc:sldMk cId="2618068240" sldId="260"/>
        </pc:sldMkLst>
        <pc:spChg chg="mod">
          <ac:chgData name="Danny Young" userId="cb0f4ce2-eb4f-479e-8e8f-3beb257e632f" providerId="ADAL" clId="{95CBF0D4-FF5C-4A4E-B74F-88027A4CEAAD}" dt="2020-06-09T07:34:56.056" v="3485" actId="20577"/>
          <ac:spMkLst>
            <pc:docMk/>
            <pc:sldMk cId="2618068240" sldId="260"/>
            <ac:spMk id="2" creationId="{0150C563-AD01-438D-B0E9-9522C681E68C}"/>
          </ac:spMkLst>
        </pc:spChg>
      </pc:sldChg>
      <pc:sldChg chg="addSp modSp mod modAnim">
        <pc:chgData name="Danny Young" userId="cb0f4ce2-eb4f-479e-8e8f-3beb257e632f" providerId="ADAL" clId="{95CBF0D4-FF5C-4A4E-B74F-88027A4CEAAD}" dt="2020-06-09T06:54:46.876" v="1875"/>
        <pc:sldMkLst>
          <pc:docMk/>
          <pc:sldMk cId="2418511903" sldId="261"/>
        </pc:sldMkLst>
        <pc:spChg chg="mod">
          <ac:chgData name="Danny Young" userId="cb0f4ce2-eb4f-479e-8e8f-3beb257e632f" providerId="ADAL" clId="{95CBF0D4-FF5C-4A4E-B74F-88027A4CEAAD}" dt="2020-06-09T06:44:36.335" v="1524" actId="20577"/>
          <ac:spMkLst>
            <pc:docMk/>
            <pc:sldMk cId="2418511903" sldId="261"/>
            <ac:spMk id="2" creationId="{DAC0B2B4-C336-4A6C-8A30-26D57FC582E1}"/>
          </ac:spMkLst>
        </pc:spChg>
        <pc:spChg chg="mod">
          <ac:chgData name="Danny Young" userId="cb0f4ce2-eb4f-479e-8e8f-3beb257e632f" providerId="ADAL" clId="{95CBF0D4-FF5C-4A4E-B74F-88027A4CEAAD}" dt="2020-06-09T06:53:10.653" v="1666" actId="14100"/>
          <ac:spMkLst>
            <pc:docMk/>
            <pc:sldMk cId="2418511903" sldId="261"/>
            <ac:spMk id="3" creationId="{A72CC8FB-957B-4F31-A36F-C3C0EDF4B2C7}"/>
          </ac:spMkLst>
        </pc:spChg>
        <pc:spChg chg="add mod">
          <ac:chgData name="Danny Young" userId="cb0f4ce2-eb4f-479e-8e8f-3beb257e632f" providerId="ADAL" clId="{95CBF0D4-FF5C-4A4E-B74F-88027A4CEAAD}" dt="2020-06-09T06:51:08.979" v="1644" actId="1076"/>
          <ac:spMkLst>
            <pc:docMk/>
            <pc:sldMk cId="2418511903" sldId="261"/>
            <ac:spMk id="5" creationId="{42DC4B8E-2B38-4F48-AF19-083DC6B3BA43}"/>
          </ac:spMkLst>
        </pc:spChg>
        <pc:spChg chg="add mod">
          <ac:chgData name="Danny Young" userId="cb0f4ce2-eb4f-479e-8e8f-3beb257e632f" providerId="ADAL" clId="{95CBF0D4-FF5C-4A4E-B74F-88027A4CEAAD}" dt="2020-06-09T06:54:26.481" v="1872" actId="1076"/>
          <ac:spMkLst>
            <pc:docMk/>
            <pc:sldMk cId="2418511903" sldId="261"/>
            <ac:spMk id="6" creationId="{FD9083F1-8E9E-43B2-A0D7-FEADE39E8840}"/>
          </ac:spMkLst>
        </pc:spChg>
        <pc:picChg chg="add mod">
          <ac:chgData name="Danny Young" userId="cb0f4ce2-eb4f-479e-8e8f-3beb257e632f" providerId="ADAL" clId="{95CBF0D4-FF5C-4A4E-B74F-88027A4CEAAD}" dt="2020-06-09T06:50:52.018" v="1627" actId="1076"/>
          <ac:picMkLst>
            <pc:docMk/>
            <pc:sldMk cId="2418511903" sldId="261"/>
            <ac:picMk id="4" creationId="{68E25CF8-9898-475D-A441-9A739F5DE0BF}"/>
          </ac:picMkLst>
        </pc:picChg>
      </pc:sldChg>
      <pc:sldChg chg="add del ord">
        <pc:chgData name="Danny Young" userId="cb0f4ce2-eb4f-479e-8e8f-3beb257e632f" providerId="ADAL" clId="{95CBF0D4-FF5C-4A4E-B74F-88027A4CEAAD}" dt="2020-06-09T07:22:51.304" v="2747" actId="47"/>
        <pc:sldMkLst>
          <pc:docMk/>
          <pc:sldMk cId="1191672993" sldId="264"/>
        </pc:sldMkLst>
      </pc:sldChg>
      <pc:sldChg chg="addSp modSp mod modAnim">
        <pc:chgData name="Danny Young" userId="cb0f4ce2-eb4f-479e-8e8f-3beb257e632f" providerId="ADAL" clId="{95CBF0D4-FF5C-4A4E-B74F-88027A4CEAAD}" dt="2020-06-09T06:56:00.816" v="1903"/>
        <pc:sldMkLst>
          <pc:docMk/>
          <pc:sldMk cId="1743611007" sldId="267"/>
        </pc:sldMkLst>
        <pc:spChg chg="mod">
          <ac:chgData name="Danny Young" userId="cb0f4ce2-eb4f-479e-8e8f-3beb257e632f" providerId="ADAL" clId="{95CBF0D4-FF5C-4A4E-B74F-88027A4CEAAD}" dt="2020-06-09T06:55:39.059" v="1901" actId="20577"/>
          <ac:spMkLst>
            <pc:docMk/>
            <pc:sldMk cId="1743611007" sldId="267"/>
            <ac:spMk id="3" creationId="{6F70E023-071B-4592-987D-E69B642BA625}"/>
          </ac:spMkLst>
        </pc:spChg>
        <pc:spChg chg="mod">
          <ac:chgData name="Danny Young" userId="cb0f4ce2-eb4f-479e-8e8f-3beb257e632f" providerId="ADAL" clId="{95CBF0D4-FF5C-4A4E-B74F-88027A4CEAAD}" dt="2020-06-09T06:55:33.050" v="1897" actId="14100"/>
          <ac:spMkLst>
            <pc:docMk/>
            <pc:sldMk cId="1743611007" sldId="267"/>
            <ac:spMk id="5" creationId="{59BCCB86-A6E4-4E97-872D-7CF81049627D}"/>
          </ac:spMkLst>
        </pc:spChg>
        <pc:spChg chg="add mod">
          <ac:chgData name="Danny Young" userId="cb0f4ce2-eb4f-479e-8e8f-3beb257e632f" providerId="ADAL" clId="{95CBF0D4-FF5C-4A4E-B74F-88027A4CEAAD}" dt="2020-06-09T06:52:37.377" v="1663" actId="1076"/>
          <ac:spMkLst>
            <pc:docMk/>
            <pc:sldMk cId="1743611007" sldId="267"/>
            <ac:spMk id="9" creationId="{3A9E5FA3-BA7B-482E-9061-D7B2D0B269E2}"/>
          </ac:spMkLst>
        </pc:spChg>
        <pc:picChg chg="add mod">
          <ac:chgData name="Danny Young" userId="cb0f4ce2-eb4f-479e-8e8f-3beb257e632f" providerId="ADAL" clId="{95CBF0D4-FF5C-4A4E-B74F-88027A4CEAAD}" dt="2020-06-09T06:52:51.211" v="1664"/>
          <ac:picMkLst>
            <pc:docMk/>
            <pc:sldMk cId="1743611007" sldId="267"/>
            <ac:picMk id="8" creationId="{64A8270F-EEE3-468F-8E59-457D56C44532}"/>
          </ac:picMkLst>
        </pc:picChg>
      </pc:sldChg>
      <pc:sldChg chg="modAnim">
        <pc:chgData name="Danny Young" userId="cb0f4ce2-eb4f-479e-8e8f-3beb257e632f" providerId="ADAL" clId="{95CBF0D4-FF5C-4A4E-B74F-88027A4CEAAD}" dt="2020-06-09T06:56:27.093" v="1905"/>
        <pc:sldMkLst>
          <pc:docMk/>
          <pc:sldMk cId="3478244098" sldId="268"/>
        </pc:sldMkLst>
      </pc:sldChg>
      <pc:sldChg chg="modSp mod ord modAnim">
        <pc:chgData name="Danny Young" userId="cb0f4ce2-eb4f-479e-8e8f-3beb257e632f" providerId="ADAL" clId="{95CBF0D4-FF5C-4A4E-B74F-88027A4CEAAD}" dt="2020-06-09T07:40:37.063" v="3742" actId="20577"/>
        <pc:sldMkLst>
          <pc:docMk/>
          <pc:sldMk cId="3169691172" sldId="271"/>
        </pc:sldMkLst>
        <pc:spChg chg="mod">
          <ac:chgData name="Danny Young" userId="cb0f4ce2-eb4f-479e-8e8f-3beb257e632f" providerId="ADAL" clId="{95CBF0D4-FF5C-4A4E-B74F-88027A4CEAAD}" dt="2020-06-09T06:41:42.769" v="1263" actId="20577"/>
          <ac:spMkLst>
            <pc:docMk/>
            <pc:sldMk cId="3169691172" sldId="271"/>
            <ac:spMk id="2" creationId="{30A18406-BCE3-4CC6-8B6E-F2E14D375E4F}"/>
          </ac:spMkLst>
        </pc:spChg>
        <pc:spChg chg="mod">
          <ac:chgData name="Danny Young" userId="cb0f4ce2-eb4f-479e-8e8f-3beb257e632f" providerId="ADAL" clId="{95CBF0D4-FF5C-4A4E-B74F-88027A4CEAAD}" dt="2020-06-09T07:40:37.063" v="3742" actId="20577"/>
          <ac:spMkLst>
            <pc:docMk/>
            <pc:sldMk cId="3169691172" sldId="271"/>
            <ac:spMk id="3" creationId="{965628D7-F7AB-409F-B514-303B51A608FE}"/>
          </ac:spMkLst>
        </pc:spChg>
      </pc:sldChg>
      <pc:sldChg chg="modSp mod">
        <pc:chgData name="Danny Young" userId="cb0f4ce2-eb4f-479e-8e8f-3beb257e632f" providerId="ADAL" clId="{95CBF0D4-FF5C-4A4E-B74F-88027A4CEAAD}" dt="2020-06-09T07:49:51.952" v="4021" actId="20577"/>
        <pc:sldMkLst>
          <pc:docMk/>
          <pc:sldMk cId="2619092319" sldId="272"/>
        </pc:sldMkLst>
        <pc:spChg chg="mod">
          <ac:chgData name="Danny Young" userId="cb0f4ce2-eb4f-479e-8e8f-3beb257e632f" providerId="ADAL" clId="{95CBF0D4-FF5C-4A4E-B74F-88027A4CEAAD}" dt="2020-06-09T07:49:51.952" v="4021" actId="20577"/>
          <ac:spMkLst>
            <pc:docMk/>
            <pc:sldMk cId="2619092319" sldId="272"/>
            <ac:spMk id="3" creationId="{FC065E36-5BB6-45C9-B188-EDCFAA6FABFF}"/>
          </ac:spMkLst>
        </pc:spChg>
      </pc:sldChg>
      <pc:sldChg chg="modSp mod modAnim">
        <pc:chgData name="Danny Young" userId="cb0f4ce2-eb4f-479e-8e8f-3beb257e632f" providerId="ADAL" clId="{95CBF0D4-FF5C-4A4E-B74F-88027A4CEAAD}" dt="2020-06-09T07:44:46.038" v="3787" actId="20577"/>
        <pc:sldMkLst>
          <pc:docMk/>
          <pc:sldMk cId="1539288014" sldId="273"/>
        </pc:sldMkLst>
        <pc:spChg chg="mod">
          <ac:chgData name="Danny Young" userId="cb0f4ce2-eb4f-479e-8e8f-3beb257e632f" providerId="ADAL" clId="{95CBF0D4-FF5C-4A4E-B74F-88027A4CEAAD}" dt="2020-06-09T07:44:46.038" v="3787" actId="20577"/>
          <ac:spMkLst>
            <pc:docMk/>
            <pc:sldMk cId="1539288014" sldId="273"/>
            <ac:spMk id="3" creationId="{D2FB335D-DF5E-4D58-B44D-441F2F129E3B}"/>
          </ac:spMkLst>
        </pc:spChg>
      </pc:sldChg>
      <pc:sldChg chg="addSp delSp modSp mod modAnim">
        <pc:chgData name="Danny Young" userId="cb0f4ce2-eb4f-479e-8e8f-3beb257e632f" providerId="ADAL" clId="{95CBF0D4-FF5C-4A4E-B74F-88027A4CEAAD}" dt="2020-06-09T07:08:55.729" v="2437"/>
        <pc:sldMkLst>
          <pc:docMk/>
          <pc:sldMk cId="2387144399" sldId="274"/>
        </pc:sldMkLst>
        <pc:picChg chg="mod">
          <ac:chgData name="Danny Young" userId="cb0f4ce2-eb4f-479e-8e8f-3beb257e632f" providerId="ADAL" clId="{95CBF0D4-FF5C-4A4E-B74F-88027A4CEAAD}" dt="2020-06-09T07:05:40.519" v="2417" actId="1076"/>
          <ac:picMkLst>
            <pc:docMk/>
            <pc:sldMk cId="2387144399" sldId="274"/>
            <ac:picMk id="4" creationId="{FDB96318-B796-444A-8BE0-BBE464A81900}"/>
          </ac:picMkLst>
        </pc:picChg>
        <pc:picChg chg="add mod">
          <ac:chgData name="Danny Young" userId="cb0f4ce2-eb4f-479e-8e8f-3beb257e632f" providerId="ADAL" clId="{95CBF0D4-FF5C-4A4E-B74F-88027A4CEAAD}" dt="2020-06-09T07:07:16.224" v="2423" actId="14100"/>
          <ac:picMkLst>
            <pc:docMk/>
            <pc:sldMk cId="2387144399" sldId="274"/>
            <ac:picMk id="5" creationId="{ADC1717A-D82D-4606-8FDE-DDB1D3461BF9}"/>
          </ac:picMkLst>
        </pc:picChg>
        <pc:picChg chg="add mod">
          <ac:chgData name="Danny Young" userId="cb0f4ce2-eb4f-479e-8e8f-3beb257e632f" providerId="ADAL" clId="{95CBF0D4-FF5C-4A4E-B74F-88027A4CEAAD}" dt="2020-06-09T07:07:56.576" v="2429" actId="14100"/>
          <ac:picMkLst>
            <pc:docMk/>
            <pc:sldMk cId="2387144399" sldId="274"/>
            <ac:picMk id="6" creationId="{DDA88FA3-5DB0-4029-8CE5-03548DF26613}"/>
          </ac:picMkLst>
        </pc:picChg>
        <pc:picChg chg="add del">
          <ac:chgData name="Danny Young" userId="cb0f4ce2-eb4f-479e-8e8f-3beb257e632f" providerId="ADAL" clId="{95CBF0D4-FF5C-4A4E-B74F-88027A4CEAAD}" dt="2020-06-09T07:08:42.009" v="2432" actId="478"/>
          <ac:picMkLst>
            <pc:docMk/>
            <pc:sldMk cId="2387144399" sldId="274"/>
            <ac:picMk id="7" creationId="{66941722-93C0-409C-A5E1-038F2E4FE9AB}"/>
          </ac:picMkLst>
        </pc:picChg>
        <pc:picChg chg="add mod">
          <ac:chgData name="Danny Young" userId="cb0f4ce2-eb4f-479e-8e8f-3beb257e632f" providerId="ADAL" clId="{95CBF0D4-FF5C-4A4E-B74F-88027A4CEAAD}" dt="2020-06-09T07:08:52.756" v="2436" actId="14100"/>
          <ac:picMkLst>
            <pc:docMk/>
            <pc:sldMk cId="2387144399" sldId="274"/>
            <ac:picMk id="8" creationId="{DE5F3495-1226-4D5F-8243-92CC19376E09}"/>
          </ac:picMkLst>
        </pc:picChg>
      </pc:sldChg>
      <pc:sldChg chg="addSp modSp mod modAnim">
        <pc:chgData name="Danny Young" userId="cb0f4ce2-eb4f-479e-8e8f-3beb257e632f" providerId="ADAL" clId="{95CBF0D4-FF5C-4A4E-B74F-88027A4CEAAD}" dt="2020-06-09T07:18:25.194" v="2503" actId="14100"/>
        <pc:sldMkLst>
          <pc:docMk/>
          <pc:sldMk cId="1133446240" sldId="275"/>
        </pc:sldMkLst>
        <pc:picChg chg="add mod">
          <ac:chgData name="Danny Young" userId="cb0f4ce2-eb4f-479e-8e8f-3beb257e632f" providerId="ADAL" clId="{95CBF0D4-FF5C-4A4E-B74F-88027A4CEAAD}" dt="2020-06-09T07:18:07.083" v="2499" actId="1076"/>
          <ac:picMkLst>
            <pc:docMk/>
            <pc:sldMk cId="1133446240" sldId="275"/>
            <ac:picMk id="5" creationId="{40E96FA3-BDC5-4A65-82B1-F8247F540BC5}"/>
          </ac:picMkLst>
        </pc:picChg>
        <pc:picChg chg="add mod">
          <ac:chgData name="Danny Young" userId="cb0f4ce2-eb4f-479e-8e8f-3beb257e632f" providerId="ADAL" clId="{95CBF0D4-FF5C-4A4E-B74F-88027A4CEAAD}" dt="2020-06-09T07:18:25.194" v="2503" actId="14100"/>
          <ac:picMkLst>
            <pc:docMk/>
            <pc:sldMk cId="1133446240" sldId="275"/>
            <ac:picMk id="6" creationId="{6629C6CF-5DEC-4E25-965D-10CF70F18E88}"/>
          </ac:picMkLst>
        </pc:picChg>
      </pc:sldChg>
      <pc:sldChg chg="del">
        <pc:chgData name="Danny Young" userId="cb0f4ce2-eb4f-479e-8e8f-3beb257e632f" providerId="ADAL" clId="{95CBF0D4-FF5C-4A4E-B74F-88027A4CEAAD}" dt="2020-06-09T07:14:31.097" v="2478" actId="47"/>
        <pc:sldMkLst>
          <pc:docMk/>
          <pc:sldMk cId="2814174821" sldId="276"/>
        </pc:sldMkLst>
      </pc:sldChg>
      <pc:sldChg chg="addSp modSp mod modAnim">
        <pc:chgData name="Danny Young" userId="cb0f4ce2-eb4f-479e-8e8f-3beb257e632f" providerId="ADAL" clId="{95CBF0D4-FF5C-4A4E-B74F-88027A4CEAAD}" dt="2020-06-09T07:19:59.638" v="2514"/>
        <pc:sldMkLst>
          <pc:docMk/>
          <pc:sldMk cId="3575552500" sldId="277"/>
        </pc:sldMkLst>
        <pc:picChg chg="mod">
          <ac:chgData name="Danny Young" userId="cb0f4ce2-eb4f-479e-8e8f-3beb257e632f" providerId="ADAL" clId="{95CBF0D4-FF5C-4A4E-B74F-88027A4CEAAD}" dt="2020-06-09T07:18:35.346" v="2504" actId="1076"/>
          <ac:picMkLst>
            <pc:docMk/>
            <pc:sldMk cId="3575552500" sldId="277"/>
            <ac:picMk id="4" creationId="{A9E32939-BFAB-4656-8978-6B7D4A189EF8}"/>
          </ac:picMkLst>
        </pc:picChg>
        <pc:picChg chg="add mod">
          <ac:chgData name="Danny Young" userId="cb0f4ce2-eb4f-479e-8e8f-3beb257e632f" providerId="ADAL" clId="{95CBF0D4-FF5C-4A4E-B74F-88027A4CEAAD}" dt="2020-06-09T07:19:11.128" v="2508" actId="14100"/>
          <ac:picMkLst>
            <pc:docMk/>
            <pc:sldMk cId="3575552500" sldId="277"/>
            <ac:picMk id="5" creationId="{45655397-32B2-49CA-ADF4-199358479A89}"/>
          </ac:picMkLst>
        </pc:picChg>
        <pc:picChg chg="add mod">
          <ac:chgData name="Danny Young" userId="cb0f4ce2-eb4f-479e-8e8f-3beb257e632f" providerId="ADAL" clId="{95CBF0D4-FF5C-4A4E-B74F-88027A4CEAAD}" dt="2020-06-09T07:19:31.785" v="2510" actId="1076"/>
          <ac:picMkLst>
            <pc:docMk/>
            <pc:sldMk cId="3575552500" sldId="277"/>
            <ac:picMk id="6" creationId="{D96CA4DA-62C6-4D72-8753-1C897E91A962}"/>
          </ac:picMkLst>
        </pc:picChg>
        <pc:picChg chg="add mod">
          <ac:chgData name="Danny Young" userId="cb0f4ce2-eb4f-479e-8e8f-3beb257e632f" providerId="ADAL" clId="{95CBF0D4-FF5C-4A4E-B74F-88027A4CEAAD}" dt="2020-06-09T07:19:57.178" v="2513" actId="1076"/>
          <ac:picMkLst>
            <pc:docMk/>
            <pc:sldMk cId="3575552500" sldId="277"/>
            <ac:picMk id="7" creationId="{5DEBAA2C-CC65-417A-B30C-0900D1252AC1}"/>
          </ac:picMkLst>
        </pc:picChg>
      </pc:sldChg>
      <pc:sldChg chg="addSp modSp new mod modAnim">
        <pc:chgData name="Danny Young" userId="cb0f4ce2-eb4f-479e-8e8f-3beb257e632f" providerId="ADAL" clId="{95CBF0D4-FF5C-4A4E-B74F-88027A4CEAAD}" dt="2020-06-09T07:39:54.617" v="3714"/>
        <pc:sldMkLst>
          <pc:docMk/>
          <pc:sldMk cId="1537590312" sldId="278"/>
        </pc:sldMkLst>
        <pc:spChg chg="mod">
          <ac:chgData name="Danny Young" userId="cb0f4ce2-eb4f-479e-8e8f-3beb257e632f" providerId="ADAL" clId="{95CBF0D4-FF5C-4A4E-B74F-88027A4CEAAD}" dt="2020-06-09T06:23:56.908" v="51" actId="27636"/>
          <ac:spMkLst>
            <pc:docMk/>
            <pc:sldMk cId="1537590312" sldId="278"/>
            <ac:spMk id="2" creationId="{EBF3CF53-9790-4526-86B0-10C9DC16D3EF}"/>
          </ac:spMkLst>
        </pc:spChg>
        <pc:spChg chg="mod">
          <ac:chgData name="Danny Young" userId="cb0f4ce2-eb4f-479e-8e8f-3beb257e632f" providerId="ADAL" clId="{95CBF0D4-FF5C-4A4E-B74F-88027A4CEAAD}" dt="2020-06-09T07:39:33.102" v="3710" actId="20577"/>
          <ac:spMkLst>
            <pc:docMk/>
            <pc:sldMk cId="1537590312" sldId="278"/>
            <ac:spMk id="3" creationId="{C6E1FF61-21F0-4151-8401-9ED5FBF1AF6D}"/>
          </ac:spMkLst>
        </pc:spChg>
        <pc:spChg chg="add mod">
          <ac:chgData name="Danny Young" userId="cb0f4ce2-eb4f-479e-8e8f-3beb257e632f" providerId="ADAL" clId="{95CBF0D4-FF5C-4A4E-B74F-88027A4CEAAD}" dt="2020-06-09T06:25:24.243" v="150" actId="1037"/>
          <ac:spMkLst>
            <pc:docMk/>
            <pc:sldMk cId="1537590312" sldId="278"/>
            <ac:spMk id="5" creationId="{AA6605B8-0EB2-42F1-9979-EE04BB054760}"/>
          </ac:spMkLst>
        </pc:spChg>
        <pc:spChg chg="add mod">
          <ac:chgData name="Danny Young" userId="cb0f4ce2-eb4f-479e-8e8f-3beb257e632f" providerId="ADAL" clId="{95CBF0D4-FF5C-4A4E-B74F-88027A4CEAAD}" dt="2020-06-09T06:33:43.668" v="705" actId="1076"/>
          <ac:spMkLst>
            <pc:docMk/>
            <pc:sldMk cId="1537590312" sldId="278"/>
            <ac:spMk id="6" creationId="{BE07B067-5F3B-4D29-B3B2-E435067A58AB}"/>
          </ac:spMkLst>
        </pc:spChg>
        <pc:spChg chg="add mod">
          <ac:chgData name="Danny Young" userId="cb0f4ce2-eb4f-479e-8e8f-3beb257e632f" providerId="ADAL" clId="{95CBF0D4-FF5C-4A4E-B74F-88027A4CEAAD}" dt="2020-06-09T06:39:19.357" v="1200" actId="1076"/>
          <ac:spMkLst>
            <pc:docMk/>
            <pc:sldMk cId="1537590312" sldId="278"/>
            <ac:spMk id="7" creationId="{D26196FD-A18A-4668-B592-ED1D588F6EBD}"/>
          </ac:spMkLst>
        </pc:spChg>
        <pc:spChg chg="add mod">
          <ac:chgData name="Danny Young" userId="cb0f4ce2-eb4f-479e-8e8f-3beb257e632f" providerId="ADAL" clId="{95CBF0D4-FF5C-4A4E-B74F-88027A4CEAAD}" dt="2020-06-09T06:40:54.070" v="1235" actId="1076"/>
          <ac:spMkLst>
            <pc:docMk/>
            <pc:sldMk cId="1537590312" sldId="278"/>
            <ac:spMk id="8" creationId="{13EB1F07-1592-42AD-B532-69A9190C0604}"/>
          </ac:spMkLst>
        </pc:spChg>
        <pc:picChg chg="add mod">
          <ac:chgData name="Danny Young" userId="cb0f4ce2-eb4f-479e-8e8f-3beb257e632f" providerId="ADAL" clId="{95CBF0D4-FF5C-4A4E-B74F-88027A4CEAAD}" dt="2020-06-09T06:25:50.031" v="153"/>
          <ac:picMkLst>
            <pc:docMk/>
            <pc:sldMk cId="1537590312" sldId="278"/>
            <ac:picMk id="4" creationId="{EB43CFDF-D1DA-4A4E-A024-A43D7D41E230}"/>
          </ac:picMkLst>
        </pc:picChg>
      </pc:sldChg>
      <pc:sldChg chg="addSp delSp modSp new mod modAnim">
        <pc:chgData name="Danny Young" userId="cb0f4ce2-eb4f-479e-8e8f-3beb257e632f" providerId="ADAL" clId="{95CBF0D4-FF5C-4A4E-B74F-88027A4CEAAD}" dt="2020-06-09T07:16:28.289" v="2489"/>
        <pc:sldMkLst>
          <pc:docMk/>
          <pc:sldMk cId="2245875552" sldId="279"/>
        </pc:sldMkLst>
        <pc:spChg chg="del">
          <ac:chgData name="Danny Young" userId="cb0f4ce2-eb4f-479e-8e8f-3beb257e632f" providerId="ADAL" clId="{95CBF0D4-FF5C-4A4E-B74F-88027A4CEAAD}" dt="2020-06-09T07:10:05.745" v="2444" actId="478"/>
          <ac:spMkLst>
            <pc:docMk/>
            <pc:sldMk cId="2245875552" sldId="279"/>
            <ac:spMk id="2" creationId="{199B9FBE-3397-4843-A662-6E1D838A59D8}"/>
          </ac:spMkLst>
        </pc:spChg>
        <pc:spChg chg="del">
          <ac:chgData name="Danny Young" userId="cb0f4ce2-eb4f-479e-8e8f-3beb257e632f" providerId="ADAL" clId="{95CBF0D4-FF5C-4A4E-B74F-88027A4CEAAD}" dt="2020-06-09T07:10:05.745" v="2444" actId="478"/>
          <ac:spMkLst>
            <pc:docMk/>
            <pc:sldMk cId="2245875552" sldId="279"/>
            <ac:spMk id="3" creationId="{1F6BB47B-DF47-43B2-BB28-5669EE028121}"/>
          </ac:spMkLst>
        </pc:spChg>
        <pc:picChg chg="add del">
          <ac:chgData name="Danny Young" userId="cb0f4ce2-eb4f-479e-8e8f-3beb257e632f" providerId="ADAL" clId="{95CBF0D4-FF5C-4A4E-B74F-88027A4CEAAD}" dt="2020-06-09T07:09:46.963" v="2440"/>
          <ac:picMkLst>
            <pc:docMk/>
            <pc:sldMk cId="2245875552" sldId="279"/>
            <ac:picMk id="4" creationId="{27542336-DB65-4366-8B9B-A6BC3D6C6DCF}"/>
          </ac:picMkLst>
        </pc:picChg>
        <pc:picChg chg="add mod">
          <ac:chgData name="Danny Young" userId="cb0f4ce2-eb4f-479e-8e8f-3beb257e632f" providerId="ADAL" clId="{95CBF0D4-FF5C-4A4E-B74F-88027A4CEAAD}" dt="2020-06-09T07:10:03.046" v="2443" actId="1076"/>
          <ac:picMkLst>
            <pc:docMk/>
            <pc:sldMk cId="2245875552" sldId="279"/>
            <ac:picMk id="5" creationId="{BB2FF215-F315-44BB-8E19-D2A354DCA59C}"/>
          </ac:picMkLst>
        </pc:picChg>
        <pc:picChg chg="add mod">
          <ac:chgData name="Danny Young" userId="cb0f4ce2-eb4f-479e-8e8f-3beb257e632f" providerId="ADAL" clId="{95CBF0D4-FF5C-4A4E-B74F-88027A4CEAAD}" dt="2020-06-09T07:15:42.434" v="2484" actId="1076"/>
          <ac:picMkLst>
            <pc:docMk/>
            <pc:sldMk cId="2245875552" sldId="279"/>
            <ac:picMk id="6" creationId="{03EC2F26-5D81-4D98-A72B-D0B3AFF6706C}"/>
          </ac:picMkLst>
        </pc:picChg>
        <pc:picChg chg="add mod">
          <ac:chgData name="Danny Young" userId="cb0f4ce2-eb4f-479e-8e8f-3beb257e632f" providerId="ADAL" clId="{95CBF0D4-FF5C-4A4E-B74F-88027A4CEAAD}" dt="2020-06-09T07:15:45.280" v="2485" actId="1076"/>
          <ac:picMkLst>
            <pc:docMk/>
            <pc:sldMk cId="2245875552" sldId="279"/>
            <ac:picMk id="7" creationId="{98813CBF-6C0D-46F1-9E81-CC564F853CC8}"/>
          </ac:picMkLst>
        </pc:picChg>
        <pc:picChg chg="add mod">
          <ac:chgData name="Danny Young" userId="cb0f4ce2-eb4f-479e-8e8f-3beb257e632f" providerId="ADAL" clId="{95CBF0D4-FF5C-4A4E-B74F-88027A4CEAAD}" dt="2020-06-09T07:16:25.597" v="2488" actId="1076"/>
          <ac:picMkLst>
            <pc:docMk/>
            <pc:sldMk cId="2245875552" sldId="279"/>
            <ac:picMk id="8" creationId="{20977759-1CBC-42F5-ACB4-DCB6F51A6B0D}"/>
          </ac:picMkLst>
        </pc:picChg>
      </pc:sldChg>
      <pc:sldChg chg="addSp modSp new mod modAnim">
        <pc:chgData name="Danny Young" userId="cb0f4ce2-eb4f-479e-8e8f-3beb257e632f" providerId="ADAL" clId="{95CBF0D4-FF5C-4A4E-B74F-88027A4CEAAD}" dt="2020-06-09T07:14:13.299" v="2477" actId="14100"/>
        <pc:sldMkLst>
          <pc:docMk/>
          <pc:sldMk cId="3849856575" sldId="280"/>
        </pc:sldMkLst>
        <pc:picChg chg="add">
          <ac:chgData name="Danny Young" userId="cb0f4ce2-eb4f-479e-8e8f-3beb257e632f" providerId="ADAL" clId="{95CBF0D4-FF5C-4A4E-B74F-88027A4CEAAD}" dt="2020-06-09T07:12:09.432" v="2457"/>
          <ac:picMkLst>
            <pc:docMk/>
            <pc:sldMk cId="3849856575" sldId="280"/>
            <ac:picMk id="4" creationId="{9B9D75AE-655F-492E-A5ED-5E4B132C2C05}"/>
          </ac:picMkLst>
        </pc:picChg>
        <pc:picChg chg="add mod">
          <ac:chgData name="Danny Young" userId="cb0f4ce2-eb4f-479e-8e8f-3beb257e632f" providerId="ADAL" clId="{95CBF0D4-FF5C-4A4E-B74F-88027A4CEAAD}" dt="2020-06-09T07:12:34.914" v="2461" actId="14100"/>
          <ac:picMkLst>
            <pc:docMk/>
            <pc:sldMk cId="3849856575" sldId="280"/>
            <ac:picMk id="5" creationId="{96AB54F0-CC2B-4CFC-A76B-54B103AA8391}"/>
          </ac:picMkLst>
        </pc:picChg>
        <pc:picChg chg="add mod">
          <ac:chgData name="Danny Young" userId="cb0f4ce2-eb4f-479e-8e8f-3beb257e632f" providerId="ADAL" clId="{95CBF0D4-FF5C-4A4E-B74F-88027A4CEAAD}" dt="2020-06-09T07:13:02.142" v="2466" actId="14100"/>
          <ac:picMkLst>
            <pc:docMk/>
            <pc:sldMk cId="3849856575" sldId="280"/>
            <ac:picMk id="6" creationId="{847176E7-DA65-4C25-937D-FF43B9EDF232}"/>
          </ac:picMkLst>
        </pc:picChg>
        <pc:picChg chg="add mod">
          <ac:chgData name="Danny Young" userId="cb0f4ce2-eb4f-479e-8e8f-3beb257e632f" providerId="ADAL" clId="{95CBF0D4-FF5C-4A4E-B74F-88027A4CEAAD}" dt="2020-06-09T07:13:32.967" v="2471" actId="14100"/>
          <ac:picMkLst>
            <pc:docMk/>
            <pc:sldMk cId="3849856575" sldId="280"/>
            <ac:picMk id="7" creationId="{DCD64259-33C3-4005-8235-39FCAF372063}"/>
          </ac:picMkLst>
        </pc:picChg>
        <pc:picChg chg="add mod">
          <ac:chgData name="Danny Young" userId="cb0f4ce2-eb4f-479e-8e8f-3beb257e632f" providerId="ADAL" clId="{95CBF0D4-FF5C-4A4E-B74F-88027A4CEAAD}" dt="2020-06-09T07:14:13.299" v="2477" actId="14100"/>
          <ac:picMkLst>
            <pc:docMk/>
            <pc:sldMk cId="3849856575" sldId="280"/>
            <ac:picMk id="8" creationId="{4F247F15-F11F-4DCB-888E-DF9FFFE6BCB6}"/>
          </ac:picMkLst>
        </pc:picChg>
      </pc:sldChg>
      <pc:sldChg chg="modSp new mod">
        <pc:chgData name="Danny Young" userId="cb0f4ce2-eb4f-479e-8e8f-3beb257e632f" providerId="ADAL" clId="{95CBF0D4-FF5C-4A4E-B74F-88027A4CEAAD}" dt="2020-06-09T07:30:09.927" v="3421" actId="20577"/>
        <pc:sldMkLst>
          <pc:docMk/>
          <pc:sldMk cId="4135121646" sldId="281"/>
        </pc:sldMkLst>
        <pc:spChg chg="mod">
          <ac:chgData name="Danny Young" userId="cb0f4ce2-eb4f-479e-8e8f-3beb257e632f" providerId="ADAL" clId="{95CBF0D4-FF5C-4A4E-B74F-88027A4CEAAD}" dt="2020-06-09T07:20:12.042" v="2525" actId="14100"/>
          <ac:spMkLst>
            <pc:docMk/>
            <pc:sldMk cId="4135121646" sldId="281"/>
            <ac:spMk id="2" creationId="{2974691E-5644-420A-A57C-4BB87C8967F3}"/>
          </ac:spMkLst>
        </pc:spChg>
        <pc:spChg chg="mod">
          <ac:chgData name="Danny Young" userId="cb0f4ce2-eb4f-479e-8e8f-3beb257e632f" providerId="ADAL" clId="{95CBF0D4-FF5C-4A4E-B74F-88027A4CEAAD}" dt="2020-06-09T07:30:09.927" v="3421" actId="20577"/>
          <ac:spMkLst>
            <pc:docMk/>
            <pc:sldMk cId="4135121646" sldId="281"/>
            <ac:spMk id="3" creationId="{A8DD3775-1655-4F74-85C0-0BFBD1DD2B1F}"/>
          </ac:spMkLst>
        </pc:spChg>
      </pc:sldChg>
      <pc:sldChg chg="modSp new mod">
        <pc:chgData name="Danny Young" userId="cb0f4ce2-eb4f-479e-8e8f-3beb257e632f" providerId="ADAL" clId="{95CBF0D4-FF5C-4A4E-B74F-88027A4CEAAD}" dt="2020-06-09T07:34:34.469" v="3484"/>
        <pc:sldMkLst>
          <pc:docMk/>
          <pc:sldMk cId="2621578698" sldId="282"/>
        </pc:sldMkLst>
        <pc:spChg chg="mod">
          <ac:chgData name="Danny Young" userId="cb0f4ce2-eb4f-479e-8e8f-3beb257e632f" providerId="ADAL" clId="{95CBF0D4-FF5C-4A4E-B74F-88027A4CEAAD}" dt="2020-06-09T07:23:11.570" v="2802" actId="14100"/>
          <ac:spMkLst>
            <pc:docMk/>
            <pc:sldMk cId="2621578698" sldId="282"/>
            <ac:spMk id="2" creationId="{28C9E8AA-B4E9-49CB-AF79-E35F9B48B57D}"/>
          </ac:spMkLst>
        </pc:spChg>
        <pc:spChg chg="mod">
          <ac:chgData name="Danny Young" userId="cb0f4ce2-eb4f-479e-8e8f-3beb257e632f" providerId="ADAL" clId="{95CBF0D4-FF5C-4A4E-B74F-88027A4CEAAD}" dt="2020-06-09T07:34:34.469" v="3484"/>
          <ac:spMkLst>
            <pc:docMk/>
            <pc:sldMk cId="2621578698" sldId="282"/>
            <ac:spMk id="3" creationId="{DB8B2C82-8A52-4B41-8EBA-7B2DE4B48B8D}"/>
          </ac:spMkLst>
        </pc:spChg>
      </pc:sldChg>
    </pc:docChg>
  </pc:docChgLst>
  <pc:docChgLst>
    <pc:chgData name="Danny Young" userId="cb0f4ce2-eb4f-479e-8e8f-3beb257e632f" providerId="ADAL" clId="{571053F5-C96F-4A20-A013-B170C69465CF}"/>
    <pc:docChg chg="undo custSel addSld delSld modSld sldOrd">
      <pc:chgData name="Danny Young" userId="cb0f4ce2-eb4f-479e-8e8f-3beb257e632f" providerId="ADAL" clId="{571053F5-C96F-4A20-A013-B170C69465CF}" dt="2020-06-10T20:10:58.045" v="7172"/>
      <pc:docMkLst>
        <pc:docMk/>
      </pc:docMkLst>
      <pc:sldChg chg="modSp mod">
        <pc:chgData name="Danny Young" userId="cb0f4ce2-eb4f-479e-8e8f-3beb257e632f" providerId="ADAL" clId="{571053F5-C96F-4A20-A013-B170C69465CF}" dt="2020-06-10T19:51:11.539" v="7156" actId="20577"/>
        <pc:sldMkLst>
          <pc:docMk/>
          <pc:sldMk cId="2618068240" sldId="260"/>
        </pc:sldMkLst>
        <pc:spChg chg="mod">
          <ac:chgData name="Danny Young" userId="cb0f4ce2-eb4f-479e-8e8f-3beb257e632f" providerId="ADAL" clId="{571053F5-C96F-4A20-A013-B170C69465CF}" dt="2020-06-10T19:51:11.539" v="7156" actId="20577"/>
          <ac:spMkLst>
            <pc:docMk/>
            <pc:sldMk cId="2618068240" sldId="260"/>
            <ac:spMk id="2" creationId="{0150C563-AD01-438D-B0E9-9522C681E68C}"/>
          </ac:spMkLst>
        </pc:spChg>
      </pc:sldChg>
      <pc:sldChg chg="del">
        <pc:chgData name="Danny Young" userId="cb0f4ce2-eb4f-479e-8e8f-3beb257e632f" providerId="ADAL" clId="{571053F5-C96F-4A20-A013-B170C69465CF}" dt="2020-06-05T19:37:27.396" v="11" actId="47"/>
        <pc:sldMkLst>
          <pc:docMk/>
          <pc:sldMk cId="2253392050" sldId="261"/>
        </pc:sldMkLst>
      </pc:sldChg>
      <pc:sldChg chg="modSp new mod ord">
        <pc:chgData name="Danny Young" userId="cb0f4ce2-eb4f-479e-8e8f-3beb257e632f" providerId="ADAL" clId="{571053F5-C96F-4A20-A013-B170C69465CF}" dt="2020-06-08T20:12:38.602" v="4900" actId="14100"/>
        <pc:sldMkLst>
          <pc:docMk/>
          <pc:sldMk cId="2418511903" sldId="261"/>
        </pc:sldMkLst>
        <pc:spChg chg="mod">
          <ac:chgData name="Danny Young" userId="cb0f4ce2-eb4f-479e-8e8f-3beb257e632f" providerId="ADAL" clId="{571053F5-C96F-4A20-A013-B170C69465CF}" dt="2020-06-05T19:43:03.403" v="704" actId="27636"/>
          <ac:spMkLst>
            <pc:docMk/>
            <pc:sldMk cId="2418511903" sldId="261"/>
            <ac:spMk id="2" creationId="{DAC0B2B4-C336-4A6C-8A30-26D57FC582E1}"/>
          </ac:spMkLst>
        </pc:spChg>
        <pc:spChg chg="mod">
          <ac:chgData name="Danny Young" userId="cb0f4ce2-eb4f-479e-8e8f-3beb257e632f" providerId="ADAL" clId="{571053F5-C96F-4A20-A013-B170C69465CF}" dt="2020-06-08T20:12:38.602" v="4900" actId="14100"/>
          <ac:spMkLst>
            <pc:docMk/>
            <pc:sldMk cId="2418511903" sldId="261"/>
            <ac:spMk id="3" creationId="{A72CC8FB-957B-4F31-A36F-C3C0EDF4B2C7}"/>
          </ac:spMkLst>
        </pc:spChg>
      </pc:sldChg>
      <pc:sldChg chg="del">
        <pc:chgData name="Danny Young" userId="cb0f4ce2-eb4f-479e-8e8f-3beb257e632f" providerId="ADAL" clId="{571053F5-C96F-4A20-A013-B170C69465CF}" dt="2020-06-05T19:37:27.396" v="11" actId="47"/>
        <pc:sldMkLst>
          <pc:docMk/>
          <pc:sldMk cId="495947069" sldId="262"/>
        </pc:sldMkLst>
      </pc:sldChg>
      <pc:sldChg chg="addSp modSp new mod ord">
        <pc:chgData name="Danny Young" userId="cb0f4ce2-eb4f-479e-8e8f-3beb257e632f" providerId="ADAL" clId="{571053F5-C96F-4A20-A013-B170C69465CF}" dt="2020-06-08T20:50:41.063" v="7004" actId="27636"/>
        <pc:sldMkLst>
          <pc:docMk/>
          <pc:sldMk cId="880888391" sldId="262"/>
        </pc:sldMkLst>
        <pc:spChg chg="mod">
          <ac:chgData name="Danny Young" userId="cb0f4ce2-eb4f-479e-8e8f-3beb257e632f" providerId="ADAL" clId="{571053F5-C96F-4A20-A013-B170C69465CF}" dt="2020-06-08T20:18:11.790" v="5044" actId="20577"/>
          <ac:spMkLst>
            <pc:docMk/>
            <pc:sldMk cId="880888391" sldId="262"/>
            <ac:spMk id="2" creationId="{186390D3-D453-4F88-B50F-549176EF249A}"/>
          </ac:spMkLst>
        </pc:spChg>
        <pc:spChg chg="mod">
          <ac:chgData name="Danny Young" userId="cb0f4ce2-eb4f-479e-8e8f-3beb257e632f" providerId="ADAL" clId="{571053F5-C96F-4A20-A013-B170C69465CF}" dt="2020-06-08T20:50:41.063" v="7004" actId="27636"/>
          <ac:spMkLst>
            <pc:docMk/>
            <pc:sldMk cId="880888391" sldId="262"/>
            <ac:spMk id="3" creationId="{C628CF73-6C97-4C2A-92D1-2BCEE4C45444}"/>
          </ac:spMkLst>
        </pc:spChg>
        <pc:spChg chg="add mod">
          <ac:chgData name="Danny Young" userId="cb0f4ce2-eb4f-479e-8e8f-3beb257e632f" providerId="ADAL" clId="{571053F5-C96F-4A20-A013-B170C69465CF}" dt="2020-06-08T20:46:51.650" v="6871" actId="1076"/>
          <ac:spMkLst>
            <pc:docMk/>
            <pc:sldMk cId="880888391" sldId="262"/>
            <ac:spMk id="4" creationId="{F73033DB-61B9-4C68-9DB5-9D141E3D0020}"/>
          </ac:spMkLst>
        </pc:spChg>
        <pc:spChg chg="add mod">
          <ac:chgData name="Danny Young" userId="cb0f4ce2-eb4f-479e-8e8f-3beb257e632f" providerId="ADAL" clId="{571053F5-C96F-4A20-A013-B170C69465CF}" dt="2020-06-08T20:47:14.397" v="6884" actId="1076"/>
          <ac:spMkLst>
            <pc:docMk/>
            <pc:sldMk cId="880888391" sldId="262"/>
            <ac:spMk id="5" creationId="{C8B83072-A64E-41FA-A8AF-7BBB82CD3524}"/>
          </ac:spMkLst>
        </pc:spChg>
      </pc:sldChg>
      <pc:sldChg chg="addSp delSp modSp new add del mod">
        <pc:chgData name="Danny Young" userId="cb0f4ce2-eb4f-479e-8e8f-3beb257e632f" providerId="ADAL" clId="{571053F5-C96F-4A20-A013-B170C69465CF}" dt="2020-06-08T20:41:18.510" v="6580" actId="14100"/>
        <pc:sldMkLst>
          <pc:docMk/>
          <pc:sldMk cId="3503369967" sldId="263"/>
        </pc:sldMkLst>
        <pc:spChg chg="mod">
          <ac:chgData name="Danny Young" userId="cb0f4ce2-eb4f-479e-8e8f-3beb257e632f" providerId="ADAL" clId="{571053F5-C96F-4A20-A013-B170C69465CF}" dt="2020-06-08T20:36:12.203" v="6354" actId="14100"/>
          <ac:spMkLst>
            <pc:docMk/>
            <pc:sldMk cId="3503369967" sldId="263"/>
            <ac:spMk id="2" creationId="{A85BDB99-02AB-498B-94DE-45EFCAFE2817}"/>
          </ac:spMkLst>
        </pc:spChg>
        <pc:spChg chg="mod">
          <ac:chgData name="Danny Young" userId="cb0f4ce2-eb4f-479e-8e8f-3beb257e632f" providerId="ADAL" clId="{571053F5-C96F-4A20-A013-B170C69465CF}" dt="2020-06-08T20:41:18.510" v="6580" actId="14100"/>
          <ac:spMkLst>
            <pc:docMk/>
            <pc:sldMk cId="3503369967" sldId="263"/>
            <ac:spMk id="3" creationId="{390A66F7-3EEF-479A-BBBE-AA340CF52586}"/>
          </ac:spMkLst>
        </pc:spChg>
        <pc:picChg chg="add del mod">
          <ac:chgData name="Danny Young" userId="cb0f4ce2-eb4f-479e-8e8f-3beb257e632f" providerId="ADAL" clId="{571053F5-C96F-4A20-A013-B170C69465CF}" dt="2020-06-08T20:40:51.583" v="6527" actId="478"/>
          <ac:picMkLst>
            <pc:docMk/>
            <pc:sldMk cId="3503369967" sldId="263"/>
            <ac:picMk id="4" creationId="{7E16A57C-DF19-485A-AAA9-556362703390}"/>
          </ac:picMkLst>
        </pc:picChg>
        <pc:picChg chg="add mod">
          <ac:chgData name="Danny Young" userId="cb0f4ce2-eb4f-479e-8e8f-3beb257e632f" providerId="ADAL" clId="{571053F5-C96F-4A20-A013-B170C69465CF}" dt="2020-06-08T20:41:16.081" v="6579" actId="14100"/>
          <ac:picMkLst>
            <pc:docMk/>
            <pc:sldMk cId="3503369967" sldId="263"/>
            <ac:picMk id="5" creationId="{29BEDAF0-64E6-40F6-9FCF-B37D58140D79}"/>
          </ac:picMkLst>
        </pc:picChg>
      </pc:sldChg>
      <pc:sldChg chg="del">
        <pc:chgData name="Danny Young" userId="cb0f4ce2-eb4f-479e-8e8f-3beb257e632f" providerId="ADAL" clId="{571053F5-C96F-4A20-A013-B170C69465CF}" dt="2020-06-05T19:37:27.396" v="11" actId="47"/>
        <pc:sldMkLst>
          <pc:docMk/>
          <pc:sldMk cId="3743467588" sldId="263"/>
        </pc:sldMkLst>
      </pc:sldChg>
      <pc:sldChg chg="delSp modSp new mod ord">
        <pc:chgData name="Danny Young" userId="cb0f4ce2-eb4f-479e-8e8f-3beb257e632f" providerId="ADAL" clId="{571053F5-C96F-4A20-A013-B170C69465CF}" dt="2020-06-08T18:32:10.258" v="3697"/>
        <pc:sldMkLst>
          <pc:docMk/>
          <pc:sldMk cId="1191672993" sldId="264"/>
        </pc:sldMkLst>
        <pc:spChg chg="del">
          <ac:chgData name="Danny Young" userId="cb0f4ce2-eb4f-479e-8e8f-3beb257e632f" providerId="ADAL" clId="{571053F5-C96F-4A20-A013-B170C69465CF}" dt="2020-06-05T19:41:38.501" v="529" actId="478"/>
          <ac:spMkLst>
            <pc:docMk/>
            <pc:sldMk cId="1191672993" sldId="264"/>
            <ac:spMk id="2" creationId="{9827B527-630B-48FB-A4D5-09E909E73B43}"/>
          </ac:spMkLst>
        </pc:spChg>
        <pc:spChg chg="mod">
          <ac:chgData name="Danny Young" userId="cb0f4ce2-eb4f-479e-8e8f-3beb257e632f" providerId="ADAL" clId="{571053F5-C96F-4A20-A013-B170C69465CF}" dt="2020-06-05T19:43:52.671" v="766" actId="27636"/>
          <ac:spMkLst>
            <pc:docMk/>
            <pc:sldMk cId="1191672993" sldId="264"/>
            <ac:spMk id="3" creationId="{6CB46E3E-7F9A-40E6-A69C-AB326D18D97E}"/>
          </ac:spMkLst>
        </pc:spChg>
      </pc:sldChg>
      <pc:sldChg chg="del">
        <pc:chgData name="Danny Young" userId="cb0f4ce2-eb4f-479e-8e8f-3beb257e632f" providerId="ADAL" clId="{571053F5-C96F-4A20-A013-B170C69465CF}" dt="2020-06-05T19:37:27.396" v="11" actId="47"/>
        <pc:sldMkLst>
          <pc:docMk/>
          <pc:sldMk cId="2907494284" sldId="264"/>
        </pc:sldMkLst>
      </pc:sldChg>
      <pc:sldChg chg="modSp new del mod">
        <pc:chgData name="Danny Young" userId="cb0f4ce2-eb4f-479e-8e8f-3beb257e632f" providerId="ADAL" clId="{571053F5-C96F-4A20-A013-B170C69465CF}" dt="2020-06-08T20:12:49.132" v="4901" actId="47"/>
        <pc:sldMkLst>
          <pc:docMk/>
          <pc:sldMk cId="2124067702" sldId="265"/>
        </pc:sldMkLst>
        <pc:spChg chg="mod">
          <ac:chgData name="Danny Young" userId="cb0f4ce2-eb4f-479e-8e8f-3beb257e632f" providerId="ADAL" clId="{571053F5-C96F-4A20-A013-B170C69465CF}" dt="2020-06-08T18:09:14.156" v="3610" actId="27636"/>
          <ac:spMkLst>
            <pc:docMk/>
            <pc:sldMk cId="2124067702" sldId="265"/>
            <ac:spMk id="2" creationId="{0254EB1D-C469-4FDA-9C85-7FD61FD3F762}"/>
          </ac:spMkLst>
        </pc:spChg>
        <pc:spChg chg="mod">
          <ac:chgData name="Danny Young" userId="cb0f4ce2-eb4f-479e-8e8f-3beb257e632f" providerId="ADAL" clId="{571053F5-C96F-4A20-A013-B170C69465CF}" dt="2020-06-05T19:45:14.149" v="954" actId="20577"/>
          <ac:spMkLst>
            <pc:docMk/>
            <pc:sldMk cId="2124067702" sldId="265"/>
            <ac:spMk id="3" creationId="{7C80D68F-02DD-4C65-893A-255F1AD4E133}"/>
          </ac:spMkLst>
        </pc:spChg>
      </pc:sldChg>
      <pc:sldChg chg="modSp new mod ord">
        <pc:chgData name="Danny Young" userId="cb0f4ce2-eb4f-479e-8e8f-3beb257e632f" providerId="ADAL" clId="{571053F5-C96F-4A20-A013-B170C69465CF}" dt="2020-06-08T18:09:28.831" v="3614"/>
        <pc:sldMkLst>
          <pc:docMk/>
          <pc:sldMk cId="2745630441" sldId="266"/>
        </pc:sldMkLst>
        <pc:spChg chg="mod">
          <ac:chgData name="Danny Young" userId="cb0f4ce2-eb4f-479e-8e8f-3beb257e632f" providerId="ADAL" clId="{571053F5-C96F-4A20-A013-B170C69465CF}" dt="2020-06-08T17:02:23.187" v="1344" actId="27636"/>
          <ac:spMkLst>
            <pc:docMk/>
            <pc:sldMk cId="2745630441" sldId="266"/>
            <ac:spMk id="2" creationId="{D9D1F0C9-6CC4-41DE-92C8-7DC0CC596E49}"/>
          </ac:spMkLst>
        </pc:spChg>
        <pc:spChg chg="mod">
          <ac:chgData name="Danny Young" userId="cb0f4ce2-eb4f-479e-8e8f-3beb257e632f" providerId="ADAL" clId="{571053F5-C96F-4A20-A013-B170C69465CF}" dt="2020-06-08T17:16:22.656" v="2208" actId="14100"/>
          <ac:spMkLst>
            <pc:docMk/>
            <pc:sldMk cId="2745630441" sldId="266"/>
            <ac:spMk id="3" creationId="{C88440A2-0891-4DA4-A2BD-2BFE3D458340}"/>
          </ac:spMkLst>
        </pc:spChg>
      </pc:sldChg>
      <pc:sldChg chg="del">
        <pc:chgData name="Danny Young" userId="cb0f4ce2-eb4f-479e-8e8f-3beb257e632f" providerId="ADAL" clId="{571053F5-C96F-4A20-A013-B170C69465CF}" dt="2020-06-05T19:37:27.396" v="11" actId="47"/>
        <pc:sldMkLst>
          <pc:docMk/>
          <pc:sldMk cId="981332832" sldId="267"/>
        </pc:sldMkLst>
      </pc:sldChg>
      <pc:sldChg chg="addSp modSp new mod">
        <pc:chgData name="Danny Young" userId="cb0f4ce2-eb4f-479e-8e8f-3beb257e632f" providerId="ADAL" clId="{571053F5-C96F-4A20-A013-B170C69465CF}" dt="2020-06-08T20:27:06.778" v="5624" actId="27636"/>
        <pc:sldMkLst>
          <pc:docMk/>
          <pc:sldMk cId="1743611007" sldId="267"/>
        </pc:sldMkLst>
        <pc:spChg chg="mod">
          <ac:chgData name="Danny Young" userId="cb0f4ce2-eb4f-479e-8e8f-3beb257e632f" providerId="ADAL" clId="{571053F5-C96F-4A20-A013-B170C69465CF}" dt="2020-06-08T17:17:14.725" v="2254" actId="27636"/>
          <ac:spMkLst>
            <pc:docMk/>
            <pc:sldMk cId="1743611007" sldId="267"/>
            <ac:spMk id="2" creationId="{BDF0AC88-1FE2-44EE-88DB-19FC8D4EE1C3}"/>
          </ac:spMkLst>
        </pc:spChg>
        <pc:spChg chg="mod">
          <ac:chgData name="Danny Young" userId="cb0f4ce2-eb4f-479e-8e8f-3beb257e632f" providerId="ADAL" clId="{571053F5-C96F-4A20-A013-B170C69465CF}" dt="2020-06-08T20:27:06.778" v="5624" actId="27636"/>
          <ac:spMkLst>
            <pc:docMk/>
            <pc:sldMk cId="1743611007" sldId="267"/>
            <ac:spMk id="3" creationId="{6F70E023-071B-4592-987D-E69B642BA625}"/>
          </ac:spMkLst>
        </pc:spChg>
        <pc:spChg chg="add mod">
          <ac:chgData name="Danny Young" userId="cb0f4ce2-eb4f-479e-8e8f-3beb257e632f" providerId="ADAL" clId="{571053F5-C96F-4A20-A013-B170C69465CF}" dt="2020-06-08T20:15:07.247" v="4955" actId="1076"/>
          <ac:spMkLst>
            <pc:docMk/>
            <pc:sldMk cId="1743611007" sldId="267"/>
            <ac:spMk id="5" creationId="{59BCCB86-A6E4-4E97-872D-7CF81049627D}"/>
          </ac:spMkLst>
        </pc:spChg>
        <pc:spChg chg="add mod">
          <ac:chgData name="Danny Young" userId="cb0f4ce2-eb4f-479e-8e8f-3beb257e632f" providerId="ADAL" clId="{571053F5-C96F-4A20-A013-B170C69465CF}" dt="2020-06-08T20:17:01.148" v="5026" actId="1036"/>
          <ac:spMkLst>
            <pc:docMk/>
            <pc:sldMk cId="1743611007" sldId="267"/>
            <ac:spMk id="7" creationId="{6B10E319-48B8-4E80-B6F7-66B761337041}"/>
          </ac:spMkLst>
        </pc:spChg>
        <pc:picChg chg="add mod">
          <ac:chgData name="Danny Young" userId="cb0f4ce2-eb4f-479e-8e8f-3beb257e632f" providerId="ADAL" clId="{571053F5-C96F-4A20-A013-B170C69465CF}" dt="2020-06-08T20:17:17.636" v="5028"/>
          <ac:picMkLst>
            <pc:docMk/>
            <pc:sldMk cId="1743611007" sldId="267"/>
            <ac:picMk id="4" creationId="{C64C46D6-2CE3-479E-B07E-BF99845B71F6}"/>
          </ac:picMkLst>
        </pc:picChg>
        <pc:picChg chg="add mod">
          <ac:chgData name="Danny Young" userId="cb0f4ce2-eb4f-479e-8e8f-3beb257e632f" providerId="ADAL" clId="{571053F5-C96F-4A20-A013-B170C69465CF}" dt="2020-06-08T20:17:07.138" v="5027"/>
          <ac:picMkLst>
            <pc:docMk/>
            <pc:sldMk cId="1743611007" sldId="267"/>
            <ac:picMk id="6" creationId="{AB359AB2-2CA3-4D5A-96A6-D1A79FCE999D}"/>
          </ac:picMkLst>
        </pc:picChg>
      </pc:sldChg>
      <pc:sldChg chg="del">
        <pc:chgData name="Danny Young" userId="cb0f4ce2-eb4f-479e-8e8f-3beb257e632f" providerId="ADAL" clId="{571053F5-C96F-4A20-A013-B170C69465CF}" dt="2020-06-05T19:37:27.396" v="11" actId="47"/>
        <pc:sldMkLst>
          <pc:docMk/>
          <pc:sldMk cId="3215444381" sldId="268"/>
        </pc:sldMkLst>
      </pc:sldChg>
      <pc:sldChg chg="addSp modSp new mod ord">
        <pc:chgData name="Danny Young" userId="cb0f4ce2-eb4f-479e-8e8f-3beb257e632f" providerId="ADAL" clId="{571053F5-C96F-4A20-A013-B170C69465CF}" dt="2020-06-08T20:32:56.237" v="6165" actId="14100"/>
        <pc:sldMkLst>
          <pc:docMk/>
          <pc:sldMk cId="3478244098" sldId="268"/>
        </pc:sldMkLst>
        <pc:spChg chg="mod">
          <ac:chgData name="Danny Young" userId="cb0f4ce2-eb4f-479e-8e8f-3beb257e632f" providerId="ADAL" clId="{571053F5-C96F-4A20-A013-B170C69465CF}" dt="2020-06-08T18:31:38.022" v="3669" actId="14100"/>
          <ac:spMkLst>
            <pc:docMk/>
            <pc:sldMk cId="3478244098" sldId="268"/>
            <ac:spMk id="2" creationId="{7514DD9A-32F6-41A0-AF9E-6184AD12850C}"/>
          </ac:spMkLst>
        </pc:spChg>
        <pc:spChg chg="mod">
          <ac:chgData name="Danny Young" userId="cb0f4ce2-eb4f-479e-8e8f-3beb257e632f" providerId="ADAL" clId="{571053F5-C96F-4A20-A013-B170C69465CF}" dt="2020-06-08T20:27:37.867" v="5737" actId="20577"/>
          <ac:spMkLst>
            <pc:docMk/>
            <pc:sldMk cId="3478244098" sldId="268"/>
            <ac:spMk id="3" creationId="{3F7ABD26-C9B6-4DD4-9ACC-47C360F7B40A}"/>
          </ac:spMkLst>
        </pc:spChg>
        <pc:spChg chg="add mod">
          <ac:chgData name="Danny Young" userId="cb0f4ce2-eb4f-479e-8e8f-3beb257e632f" providerId="ADAL" clId="{571053F5-C96F-4A20-A013-B170C69465CF}" dt="2020-06-08T20:19:22.886" v="5069" actId="20577"/>
          <ac:spMkLst>
            <pc:docMk/>
            <pc:sldMk cId="3478244098" sldId="268"/>
            <ac:spMk id="5" creationId="{871999A8-8C03-4E6E-BC7A-2BB026E197BC}"/>
          </ac:spMkLst>
        </pc:spChg>
        <pc:spChg chg="add mod">
          <ac:chgData name="Danny Young" userId="cb0f4ce2-eb4f-479e-8e8f-3beb257e632f" providerId="ADAL" clId="{571053F5-C96F-4A20-A013-B170C69465CF}" dt="2020-06-08T20:28:51.797" v="5784"/>
          <ac:spMkLst>
            <pc:docMk/>
            <pc:sldMk cId="3478244098" sldId="268"/>
            <ac:spMk id="6" creationId="{9A3B929C-9BC2-4710-8C45-5490F61972E6}"/>
          </ac:spMkLst>
        </pc:spChg>
        <pc:spChg chg="add mod">
          <ac:chgData name="Danny Young" userId="cb0f4ce2-eb4f-479e-8e8f-3beb257e632f" providerId="ADAL" clId="{571053F5-C96F-4A20-A013-B170C69465CF}" dt="2020-06-08T20:32:56.237" v="6165" actId="14100"/>
          <ac:spMkLst>
            <pc:docMk/>
            <pc:sldMk cId="3478244098" sldId="268"/>
            <ac:spMk id="7" creationId="{8F2BC4F8-742A-44BD-8BAA-D0F39097BD26}"/>
          </ac:spMkLst>
        </pc:spChg>
        <pc:picChg chg="add mod">
          <ac:chgData name="Danny Young" userId="cb0f4ce2-eb4f-479e-8e8f-3beb257e632f" providerId="ADAL" clId="{571053F5-C96F-4A20-A013-B170C69465CF}" dt="2020-06-08T20:19:04.228" v="5051"/>
          <ac:picMkLst>
            <pc:docMk/>
            <pc:sldMk cId="3478244098" sldId="268"/>
            <ac:picMk id="4" creationId="{0F364DAF-E7CC-449A-B5BE-C3A4492A5884}"/>
          </ac:picMkLst>
        </pc:picChg>
      </pc:sldChg>
      <pc:sldChg chg="modSp new add del mod">
        <pc:chgData name="Danny Young" userId="cb0f4ce2-eb4f-479e-8e8f-3beb257e632f" providerId="ADAL" clId="{571053F5-C96F-4A20-A013-B170C69465CF}" dt="2020-06-08T20:33:18.236" v="6170" actId="47"/>
        <pc:sldMkLst>
          <pc:docMk/>
          <pc:sldMk cId="2653680448" sldId="269"/>
        </pc:sldMkLst>
        <pc:spChg chg="mod">
          <ac:chgData name="Danny Young" userId="cb0f4ce2-eb4f-479e-8e8f-3beb257e632f" providerId="ADAL" clId="{571053F5-C96F-4A20-A013-B170C69465CF}" dt="2020-06-08T20:30:33.160" v="5923" actId="27636"/>
          <ac:spMkLst>
            <pc:docMk/>
            <pc:sldMk cId="2653680448" sldId="269"/>
            <ac:spMk id="2" creationId="{6A90892E-8E47-40AB-AA6C-DB77CCFC0455}"/>
          </ac:spMkLst>
        </pc:spChg>
        <pc:spChg chg="mod">
          <ac:chgData name="Danny Young" userId="cb0f4ce2-eb4f-479e-8e8f-3beb257e632f" providerId="ADAL" clId="{571053F5-C96F-4A20-A013-B170C69465CF}" dt="2020-06-08T17:29:48.108" v="2594" actId="20577"/>
          <ac:spMkLst>
            <pc:docMk/>
            <pc:sldMk cId="2653680448" sldId="269"/>
            <ac:spMk id="3" creationId="{EB848A5A-7DE1-4075-ADD2-43B92959D5B7}"/>
          </ac:spMkLst>
        </pc:spChg>
      </pc:sldChg>
      <pc:sldChg chg="del">
        <pc:chgData name="Danny Young" userId="cb0f4ce2-eb4f-479e-8e8f-3beb257e632f" providerId="ADAL" clId="{571053F5-C96F-4A20-A013-B170C69465CF}" dt="2020-06-05T19:37:27.396" v="11" actId="47"/>
        <pc:sldMkLst>
          <pc:docMk/>
          <pc:sldMk cId="2848066168" sldId="269"/>
        </pc:sldMkLst>
      </pc:sldChg>
      <pc:sldChg chg="delSp modSp new mod">
        <pc:chgData name="Danny Young" userId="cb0f4ce2-eb4f-479e-8e8f-3beb257e632f" providerId="ADAL" clId="{571053F5-C96F-4A20-A013-B170C69465CF}" dt="2020-06-08T18:05:19.756" v="3260" actId="1035"/>
        <pc:sldMkLst>
          <pc:docMk/>
          <pc:sldMk cId="3394925271" sldId="270"/>
        </pc:sldMkLst>
        <pc:spChg chg="del">
          <ac:chgData name="Danny Young" userId="cb0f4ce2-eb4f-479e-8e8f-3beb257e632f" providerId="ADAL" clId="{571053F5-C96F-4A20-A013-B170C69465CF}" dt="2020-06-08T18:04:41.813" v="3251" actId="478"/>
          <ac:spMkLst>
            <pc:docMk/>
            <pc:sldMk cId="3394925271" sldId="270"/>
            <ac:spMk id="2" creationId="{386012A2-2F5A-4B9F-B8B6-859B83EF8AEB}"/>
          </ac:spMkLst>
        </pc:spChg>
        <pc:spChg chg="mod">
          <ac:chgData name="Danny Young" userId="cb0f4ce2-eb4f-479e-8e8f-3beb257e632f" providerId="ADAL" clId="{571053F5-C96F-4A20-A013-B170C69465CF}" dt="2020-06-08T18:05:19.756" v="3260" actId="1035"/>
          <ac:spMkLst>
            <pc:docMk/>
            <pc:sldMk cId="3394925271" sldId="270"/>
            <ac:spMk id="3" creationId="{59C82E42-0E41-44FD-8A2B-08612A501B37}"/>
          </ac:spMkLst>
        </pc:spChg>
      </pc:sldChg>
      <pc:sldChg chg="del">
        <pc:chgData name="Danny Young" userId="cb0f4ce2-eb4f-479e-8e8f-3beb257e632f" providerId="ADAL" clId="{571053F5-C96F-4A20-A013-B170C69465CF}" dt="2020-06-05T19:37:27.396" v="11" actId="47"/>
        <pc:sldMkLst>
          <pc:docMk/>
          <pc:sldMk cId="3942580396" sldId="270"/>
        </pc:sldMkLst>
      </pc:sldChg>
      <pc:sldChg chg="del">
        <pc:chgData name="Danny Young" userId="cb0f4ce2-eb4f-479e-8e8f-3beb257e632f" providerId="ADAL" clId="{571053F5-C96F-4A20-A013-B170C69465CF}" dt="2020-06-05T19:37:27.396" v="11" actId="47"/>
        <pc:sldMkLst>
          <pc:docMk/>
          <pc:sldMk cId="2905789757" sldId="271"/>
        </pc:sldMkLst>
      </pc:sldChg>
      <pc:sldChg chg="modSp new mod">
        <pc:chgData name="Danny Young" userId="cb0f4ce2-eb4f-479e-8e8f-3beb257e632f" providerId="ADAL" clId="{571053F5-C96F-4A20-A013-B170C69465CF}" dt="2020-06-08T20:12:31.586" v="4898" actId="14100"/>
        <pc:sldMkLst>
          <pc:docMk/>
          <pc:sldMk cId="3169691172" sldId="271"/>
        </pc:sldMkLst>
        <pc:spChg chg="mod">
          <ac:chgData name="Danny Young" userId="cb0f4ce2-eb4f-479e-8e8f-3beb257e632f" providerId="ADAL" clId="{571053F5-C96F-4A20-A013-B170C69465CF}" dt="2020-06-08T18:06:33.384" v="3370" actId="20577"/>
          <ac:spMkLst>
            <pc:docMk/>
            <pc:sldMk cId="3169691172" sldId="271"/>
            <ac:spMk id="2" creationId="{30A18406-BCE3-4CC6-8B6E-F2E14D375E4F}"/>
          </ac:spMkLst>
        </pc:spChg>
        <pc:spChg chg="mod">
          <ac:chgData name="Danny Young" userId="cb0f4ce2-eb4f-479e-8e8f-3beb257e632f" providerId="ADAL" clId="{571053F5-C96F-4A20-A013-B170C69465CF}" dt="2020-06-08T20:12:31.586" v="4898" actId="14100"/>
          <ac:spMkLst>
            <pc:docMk/>
            <pc:sldMk cId="3169691172" sldId="271"/>
            <ac:spMk id="3" creationId="{965628D7-F7AB-409F-B514-303B51A608FE}"/>
          </ac:spMkLst>
        </pc:spChg>
      </pc:sldChg>
      <pc:sldChg chg="del">
        <pc:chgData name="Danny Young" userId="cb0f4ce2-eb4f-479e-8e8f-3beb257e632f" providerId="ADAL" clId="{571053F5-C96F-4A20-A013-B170C69465CF}" dt="2020-06-05T19:37:27.396" v="11" actId="47"/>
        <pc:sldMkLst>
          <pc:docMk/>
          <pc:sldMk cId="1547390368" sldId="272"/>
        </pc:sldMkLst>
      </pc:sldChg>
      <pc:sldChg chg="modSp new del mod ord">
        <pc:chgData name="Danny Young" userId="cb0f4ce2-eb4f-479e-8e8f-3beb257e632f" providerId="ADAL" clId="{571053F5-C96F-4A20-A013-B170C69465CF}" dt="2020-06-08T18:31:29.216" v="3650" actId="47"/>
        <pc:sldMkLst>
          <pc:docMk/>
          <pc:sldMk cId="2072778325" sldId="272"/>
        </pc:sldMkLst>
        <pc:spChg chg="mod">
          <ac:chgData name="Danny Young" userId="cb0f4ce2-eb4f-479e-8e8f-3beb257e632f" providerId="ADAL" clId="{571053F5-C96F-4A20-A013-B170C69465CF}" dt="2020-06-08T18:31:07.539" v="3647" actId="14100"/>
          <ac:spMkLst>
            <pc:docMk/>
            <pc:sldMk cId="2072778325" sldId="272"/>
            <ac:spMk id="2" creationId="{F3BB9FF4-0C65-435C-8676-AF2CCD551A57}"/>
          </ac:spMkLst>
        </pc:spChg>
      </pc:sldChg>
      <pc:sldChg chg="modSp new mod">
        <pc:chgData name="Danny Young" userId="cb0f4ce2-eb4f-479e-8e8f-3beb257e632f" providerId="ADAL" clId="{571053F5-C96F-4A20-A013-B170C69465CF}" dt="2020-06-08T20:34:24.178" v="6243" actId="14100"/>
        <pc:sldMkLst>
          <pc:docMk/>
          <pc:sldMk cId="2619092319" sldId="272"/>
        </pc:sldMkLst>
        <pc:spChg chg="mod">
          <ac:chgData name="Danny Young" userId="cb0f4ce2-eb4f-479e-8e8f-3beb257e632f" providerId="ADAL" clId="{571053F5-C96F-4A20-A013-B170C69465CF}" dt="2020-06-08T19:09:22.694" v="4366" actId="27636"/>
          <ac:spMkLst>
            <pc:docMk/>
            <pc:sldMk cId="2619092319" sldId="272"/>
            <ac:spMk id="2" creationId="{4E68FCBE-E76C-479E-9486-5A6054FC1BB3}"/>
          </ac:spMkLst>
        </pc:spChg>
        <pc:spChg chg="mod">
          <ac:chgData name="Danny Young" userId="cb0f4ce2-eb4f-479e-8e8f-3beb257e632f" providerId="ADAL" clId="{571053F5-C96F-4A20-A013-B170C69465CF}" dt="2020-06-08T20:34:24.178" v="6243" actId="14100"/>
          <ac:spMkLst>
            <pc:docMk/>
            <pc:sldMk cId="2619092319" sldId="272"/>
            <ac:spMk id="3" creationId="{FC065E36-5BB6-45C9-B188-EDCFAA6FABFF}"/>
          </ac:spMkLst>
        </pc:spChg>
      </pc:sldChg>
      <pc:sldChg chg="del">
        <pc:chgData name="Danny Young" userId="cb0f4ce2-eb4f-479e-8e8f-3beb257e632f" providerId="ADAL" clId="{571053F5-C96F-4A20-A013-B170C69465CF}" dt="2020-06-05T19:37:27.396" v="11" actId="47"/>
        <pc:sldMkLst>
          <pc:docMk/>
          <pc:sldMk cId="205544411" sldId="273"/>
        </pc:sldMkLst>
      </pc:sldChg>
      <pc:sldChg chg="modSp new mod">
        <pc:chgData name="Danny Young" userId="cb0f4ce2-eb4f-479e-8e8f-3beb257e632f" providerId="ADAL" clId="{571053F5-C96F-4A20-A013-B170C69465CF}" dt="2020-06-08T20:42:58.055" v="6700" actId="14100"/>
        <pc:sldMkLst>
          <pc:docMk/>
          <pc:sldMk cId="1539288014" sldId="273"/>
        </pc:sldMkLst>
        <pc:spChg chg="mod">
          <ac:chgData name="Danny Young" userId="cb0f4ce2-eb4f-479e-8e8f-3beb257e632f" providerId="ADAL" clId="{571053F5-C96F-4A20-A013-B170C69465CF}" dt="2020-06-08T20:42:40.557" v="6690" actId="27636"/>
          <ac:spMkLst>
            <pc:docMk/>
            <pc:sldMk cId="1539288014" sldId="273"/>
            <ac:spMk id="2" creationId="{2261214A-8BFB-48F1-B8B4-4835C210D1B8}"/>
          </ac:spMkLst>
        </pc:spChg>
        <pc:spChg chg="mod">
          <ac:chgData name="Danny Young" userId="cb0f4ce2-eb4f-479e-8e8f-3beb257e632f" providerId="ADAL" clId="{571053F5-C96F-4A20-A013-B170C69465CF}" dt="2020-06-08T20:42:58.055" v="6700" actId="14100"/>
          <ac:spMkLst>
            <pc:docMk/>
            <pc:sldMk cId="1539288014" sldId="273"/>
            <ac:spMk id="3" creationId="{D2FB335D-DF5E-4D58-B44D-441F2F129E3B}"/>
          </ac:spMkLst>
        </pc:spChg>
      </pc:sldChg>
      <pc:sldChg chg="new del">
        <pc:chgData name="Danny Young" userId="cb0f4ce2-eb4f-479e-8e8f-3beb257e632f" providerId="ADAL" clId="{571053F5-C96F-4A20-A013-B170C69465CF}" dt="2020-06-08T20:51:44.354" v="7006" actId="680"/>
        <pc:sldMkLst>
          <pc:docMk/>
          <pc:sldMk cId="798903689" sldId="274"/>
        </pc:sldMkLst>
      </pc:sldChg>
      <pc:sldChg chg="addSp modSp new mod">
        <pc:chgData name="Danny Young" userId="cb0f4ce2-eb4f-479e-8e8f-3beb257e632f" providerId="ADAL" clId="{571053F5-C96F-4A20-A013-B170C69465CF}" dt="2020-06-08T20:51:52.899" v="7011" actId="14100"/>
        <pc:sldMkLst>
          <pc:docMk/>
          <pc:sldMk cId="2387144399" sldId="274"/>
        </pc:sldMkLst>
        <pc:picChg chg="add mod">
          <ac:chgData name="Danny Young" userId="cb0f4ce2-eb4f-479e-8e8f-3beb257e632f" providerId="ADAL" clId="{571053F5-C96F-4A20-A013-B170C69465CF}" dt="2020-06-08T20:51:52.899" v="7011" actId="14100"/>
          <ac:picMkLst>
            <pc:docMk/>
            <pc:sldMk cId="2387144399" sldId="274"/>
            <ac:picMk id="4" creationId="{FDB96318-B796-444A-8BE0-BBE464A81900}"/>
          </ac:picMkLst>
        </pc:picChg>
      </pc:sldChg>
      <pc:sldChg chg="del">
        <pc:chgData name="Danny Young" userId="cb0f4ce2-eb4f-479e-8e8f-3beb257e632f" providerId="ADAL" clId="{571053F5-C96F-4A20-A013-B170C69465CF}" dt="2020-06-05T19:37:27.396" v="11" actId="47"/>
        <pc:sldMkLst>
          <pc:docMk/>
          <pc:sldMk cId="3987051954" sldId="274"/>
        </pc:sldMkLst>
      </pc:sldChg>
      <pc:sldChg chg="addSp modSp new mod">
        <pc:chgData name="Danny Young" userId="cb0f4ce2-eb4f-479e-8e8f-3beb257e632f" providerId="ADAL" clId="{571053F5-C96F-4A20-A013-B170C69465CF}" dt="2020-06-08T20:52:28.883" v="7016" actId="14100"/>
        <pc:sldMkLst>
          <pc:docMk/>
          <pc:sldMk cId="1133446240" sldId="275"/>
        </pc:sldMkLst>
        <pc:picChg chg="add mod">
          <ac:chgData name="Danny Young" userId="cb0f4ce2-eb4f-479e-8e8f-3beb257e632f" providerId="ADAL" clId="{571053F5-C96F-4A20-A013-B170C69465CF}" dt="2020-06-08T20:52:28.883" v="7016" actId="14100"/>
          <ac:picMkLst>
            <pc:docMk/>
            <pc:sldMk cId="1133446240" sldId="275"/>
            <ac:picMk id="4" creationId="{31715750-4368-4DD8-9AF3-54FDCB70B760}"/>
          </ac:picMkLst>
        </pc:picChg>
      </pc:sldChg>
      <pc:sldChg chg="del">
        <pc:chgData name="Danny Young" userId="cb0f4ce2-eb4f-479e-8e8f-3beb257e632f" providerId="ADAL" clId="{571053F5-C96F-4A20-A013-B170C69465CF}" dt="2020-06-05T19:37:27.396" v="11" actId="47"/>
        <pc:sldMkLst>
          <pc:docMk/>
          <pc:sldMk cId="2810990424" sldId="275"/>
        </pc:sldMkLst>
      </pc:sldChg>
      <pc:sldChg chg="del">
        <pc:chgData name="Danny Young" userId="cb0f4ce2-eb4f-479e-8e8f-3beb257e632f" providerId="ADAL" clId="{571053F5-C96F-4A20-A013-B170C69465CF}" dt="2020-06-05T19:37:27.396" v="11" actId="47"/>
        <pc:sldMkLst>
          <pc:docMk/>
          <pc:sldMk cId="1033251162" sldId="276"/>
        </pc:sldMkLst>
      </pc:sldChg>
      <pc:sldChg chg="addSp modSp new mod">
        <pc:chgData name="Danny Young" userId="cb0f4ce2-eb4f-479e-8e8f-3beb257e632f" providerId="ADAL" clId="{571053F5-C96F-4A20-A013-B170C69465CF}" dt="2020-06-08T20:54:42.997" v="7020" actId="1076"/>
        <pc:sldMkLst>
          <pc:docMk/>
          <pc:sldMk cId="2814174821" sldId="276"/>
        </pc:sldMkLst>
        <pc:picChg chg="add mod">
          <ac:chgData name="Danny Young" userId="cb0f4ce2-eb4f-479e-8e8f-3beb257e632f" providerId="ADAL" clId="{571053F5-C96F-4A20-A013-B170C69465CF}" dt="2020-06-08T20:54:42.997" v="7020" actId="1076"/>
          <ac:picMkLst>
            <pc:docMk/>
            <pc:sldMk cId="2814174821" sldId="276"/>
            <ac:picMk id="4" creationId="{71915714-5D9E-4338-B9C9-A928C04D242A}"/>
          </ac:picMkLst>
        </pc:picChg>
      </pc:sldChg>
      <pc:sldChg chg="del">
        <pc:chgData name="Danny Young" userId="cb0f4ce2-eb4f-479e-8e8f-3beb257e632f" providerId="ADAL" clId="{571053F5-C96F-4A20-A013-B170C69465CF}" dt="2020-06-05T19:37:27.396" v="11" actId="47"/>
        <pc:sldMkLst>
          <pc:docMk/>
          <pc:sldMk cId="1014648734" sldId="277"/>
        </pc:sldMkLst>
      </pc:sldChg>
      <pc:sldChg chg="addSp modSp new mod">
        <pc:chgData name="Danny Young" userId="cb0f4ce2-eb4f-479e-8e8f-3beb257e632f" providerId="ADAL" clId="{571053F5-C96F-4A20-A013-B170C69465CF}" dt="2020-06-08T20:55:08.856" v="7024" actId="1076"/>
        <pc:sldMkLst>
          <pc:docMk/>
          <pc:sldMk cId="3575552500" sldId="277"/>
        </pc:sldMkLst>
        <pc:picChg chg="add mod">
          <ac:chgData name="Danny Young" userId="cb0f4ce2-eb4f-479e-8e8f-3beb257e632f" providerId="ADAL" clId="{571053F5-C96F-4A20-A013-B170C69465CF}" dt="2020-06-08T20:55:08.856" v="7024" actId="1076"/>
          <ac:picMkLst>
            <pc:docMk/>
            <pc:sldMk cId="3575552500" sldId="277"/>
            <ac:picMk id="4" creationId="{A9E32939-BFAB-4656-8978-6B7D4A189EF8}"/>
          </ac:picMkLst>
        </pc:picChg>
      </pc:sldChg>
      <pc:sldChg chg="del">
        <pc:chgData name="Danny Young" userId="cb0f4ce2-eb4f-479e-8e8f-3beb257e632f" providerId="ADAL" clId="{571053F5-C96F-4A20-A013-B170C69465CF}" dt="2020-06-05T19:37:27.396" v="11" actId="47"/>
        <pc:sldMkLst>
          <pc:docMk/>
          <pc:sldMk cId="1221786325" sldId="278"/>
        </pc:sldMkLst>
      </pc:sldChg>
      <pc:sldChg chg="del">
        <pc:chgData name="Danny Young" userId="cb0f4ce2-eb4f-479e-8e8f-3beb257e632f" providerId="ADAL" clId="{571053F5-C96F-4A20-A013-B170C69465CF}" dt="2020-06-05T19:37:27.396" v="11" actId="47"/>
        <pc:sldMkLst>
          <pc:docMk/>
          <pc:sldMk cId="1684380288" sldId="279"/>
        </pc:sldMkLst>
      </pc:sldChg>
      <pc:sldChg chg="del">
        <pc:chgData name="Danny Young" userId="cb0f4ce2-eb4f-479e-8e8f-3beb257e632f" providerId="ADAL" clId="{571053F5-C96F-4A20-A013-B170C69465CF}" dt="2020-06-05T19:37:27.396" v="11" actId="47"/>
        <pc:sldMkLst>
          <pc:docMk/>
          <pc:sldMk cId="3321166454" sldId="281"/>
        </pc:sldMkLst>
      </pc:sldChg>
      <pc:sldChg chg="del">
        <pc:chgData name="Danny Young" userId="cb0f4ce2-eb4f-479e-8e8f-3beb257e632f" providerId="ADAL" clId="{571053F5-C96F-4A20-A013-B170C69465CF}" dt="2020-06-05T19:37:27.396" v="11" actId="47"/>
        <pc:sldMkLst>
          <pc:docMk/>
          <pc:sldMk cId="1112447296" sldId="282"/>
        </pc:sldMkLst>
      </pc:sldChg>
      <pc:sldChg chg="addSp modSp new mod modAnim">
        <pc:chgData name="Danny Young" userId="cb0f4ce2-eb4f-479e-8e8f-3beb257e632f" providerId="ADAL" clId="{571053F5-C96F-4A20-A013-B170C69465CF}" dt="2020-06-10T19:50:54.136" v="7143"/>
        <pc:sldMkLst>
          <pc:docMk/>
          <pc:sldMk cId="65044609" sldId="283"/>
        </pc:sldMkLst>
        <pc:picChg chg="add mod">
          <ac:chgData name="Danny Young" userId="cb0f4ce2-eb4f-479e-8e8f-3beb257e632f" providerId="ADAL" clId="{571053F5-C96F-4A20-A013-B170C69465CF}" dt="2020-06-10T19:49:24.666" v="7130" actId="1076"/>
          <ac:picMkLst>
            <pc:docMk/>
            <pc:sldMk cId="65044609" sldId="283"/>
            <ac:picMk id="4" creationId="{EB1FF323-882D-4CA4-8816-8F4BB4FD4D34}"/>
          </ac:picMkLst>
        </pc:picChg>
        <pc:picChg chg="add mod">
          <ac:chgData name="Danny Young" userId="cb0f4ce2-eb4f-479e-8e8f-3beb257e632f" providerId="ADAL" clId="{571053F5-C96F-4A20-A013-B170C69465CF}" dt="2020-06-10T19:49:53.035" v="7133" actId="1076"/>
          <ac:picMkLst>
            <pc:docMk/>
            <pc:sldMk cId="65044609" sldId="283"/>
            <ac:picMk id="5" creationId="{C90211A2-95FE-4BF4-95FF-E807C68B1DE6}"/>
          </ac:picMkLst>
        </pc:picChg>
        <pc:picChg chg="add mod">
          <ac:chgData name="Danny Young" userId="cb0f4ce2-eb4f-479e-8e8f-3beb257e632f" providerId="ADAL" clId="{571053F5-C96F-4A20-A013-B170C69465CF}" dt="2020-06-10T19:50:19.878" v="7137" actId="1076"/>
          <ac:picMkLst>
            <pc:docMk/>
            <pc:sldMk cId="65044609" sldId="283"/>
            <ac:picMk id="6" creationId="{60B82642-8BF2-4BB3-AB19-8A135ADD4539}"/>
          </ac:picMkLst>
        </pc:picChg>
        <pc:picChg chg="add mod">
          <ac:chgData name="Danny Young" userId="cb0f4ce2-eb4f-479e-8e8f-3beb257e632f" providerId="ADAL" clId="{571053F5-C96F-4A20-A013-B170C69465CF}" dt="2020-06-10T19:50:52.084" v="7142" actId="14100"/>
          <ac:picMkLst>
            <pc:docMk/>
            <pc:sldMk cId="65044609" sldId="283"/>
            <ac:picMk id="7" creationId="{2BEF4EB6-2330-4DC1-B47E-ACEFE12C115B}"/>
          </ac:picMkLst>
        </pc:picChg>
      </pc:sldChg>
      <pc:sldChg chg="del">
        <pc:chgData name="Danny Young" userId="cb0f4ce2-eb4f-479e-8e8f-3beb257e632f" providerId="ADAL" clId="{571053F5-C96F-4A20-A013-B170C69465CF}" dt="2020-06-05T19:37:27.396" v="11" actId="47"/>
        <pc:sldMkLst>
          <pc:docMk/>
          <pc:sldMk cId="1303401641" sldId="283"/>
        </pc:sldMkLst>
      </pc:sldChg>
      <pc:sldChg chg="addSp delSp modSp new mod modAnim">
        <pc:chgData name="Danny Young" userId="cb0f4ce2-eb4f-479e-8e8f-3beb257e632f" providerId="ADAL" clId="{571053F5-C96F-4A20-A013-B170C69465CF}" dt="2020-06-10T20:10:58.045" v="7172"/>
        <pc:sldMkLst>
          <pc:docMk/>
          <pc:sldMk cId="2088464824" sldId="284"/>
        </pc:sldMkLst>
        <pc:picChg chg="add mod">
          <ac:chgData name="Danny Young" userId="cb0f4ce2-eb4f-479e-8e8f-3beb257e632f" providerId="ADAL" clId="{571053F5-C96F-4A20-A013-B170C69465CF}" dt="2020-06-10T19:52:54.629" v="7160" actId="1076"/>
          <ac:picMkLst>
            <pc:docMk/>
            <pc:sldMk cId="2088464824" sldId="284"/>
            <ac:picMk id="4" creationId="{B9483F3F-F8DE-4478-A2A4-FDEC4953358A}"/>
          </ac:picMkLst>
        </pc:picChg>
        <pc:picChg chg="add mod">
          <ac:chgData name="Danny Young" userId="cb0f4ce2-eb4f-479e-8e8f-3beb257e632f" providerId="ADAL" clId="{571053F5-C96F-4A20-A013-B170C69465CF}" dt="2020-06-10T20:10:11.789" v="7165" actId="14100"/>
          <ac:picMkLst>
            <pc:docMk/>
            <pc:sldMk cId="2088464824" sldId="284"/>
            <ac:picMk id="5" creationId="{53E4B004-AF91-4ECE-AE0C-8CA5E85E27BC}"/>
          </ac:picMkLst>
        </pc:picChg>
        <pc:picChg chg="add del mod">
          <ac:chgData name="Danny Young" userId="cb0f4ce2-eb4f-479e-8e8f-3beb257e632f" providerId="ADAL" clId="{571053F5-C96F-4A20-A013-B170C69465CF}" dt="2020-06-10T20:10:07.368" v="7163"/>
          <ac:picMkLst>
            <pc:docMk/>
            <pc:sldMk cId="2088464824" sldId="284"/>
            <ac:picMk id="6" creationId="{FDF2FF0E-E4DA-41AA-B85D-C1501A081E10}"/>
          </ac:picMkLst>
        </pc:picChg>
        <pc:picChg chg="add mod">
          <ac:chgData name="Danny Young" userId="cb0f4ce2-eb4f-479e-8e8f-3beb257e632f" providerId="ADAL" clId="{571053F5-C96F-4A20-A013-B170C69465CF}" dt="2020-06-10T20:10:33.817" v="7168" actId="1076"/>
          <ac:picMkLst>
            <pc:docMk/>
            <pc:sldMk cId="2088464824" sldId="284"/>
            <ac:picMk id="7" creationId="{1234AFB6-EFF6-45DC-990C-7EC27AEFA8D5}"/>
          </ac:picMkLst>
        </pc:picChg>
        <pc:picChg chg="add mod">
          <ac:chgData name="Danny Young" userId="cb0f4ce2-eb4f-479e-8e8f-3beb257e632f" providerId="ADAL" clId="{571053F5-C96F-4A20-A013-B170C69465CF}" dt="2020-06-10T20:10:56.692" v="7171" actId="1076"/>
          <ac:picMkLst>
            <pc:docMk/>
            <pc:sldMk cId="2088464824" sldId="284"/>
            <ac:picMk id="8" creationId="{A68ECB77-7C8A-427B-A622-72746C1FB435}"/>
          </ac:picMkLst>
        </pc:picChg>
      </pc:sldChg>
    </pc:docChg>
  </pc:docChgLst>
  <pc:docChgLst>
    <pc:chgData name="Danny Young" userId="cb0f4ce2-eb4f-479e-8e8f-3beb257e632f" providerId="ADAL" clId="{E362D5CF-DBBE-44CA-83EC-32BBF6F947F4}"/>
    <pc:docChg chg="custSel addSld modSld">
      <pc:chgData name="Danny Young" userId="cb0f4ce2-eb4f-479e-8e8f-3beb257e632f" providerId="ADAL" clId="{E362D5CF-DBBE-44CA-83EC-32BBF6F947F4}" dt="2021-04-20T17:26:56.986" v="220" actId="1076"/>
      <pc:docMkLst>
        <pc:docMk/>
      </pc:docMkLst>
      <pc:sldChg chg="addSp modSp new mod">
        <pc:chgData name="Danny Young" userId="cb0f4ce2-eb4f-479e-8e8f-3beb257e632f" providerId="ADAL" clId="{E362D5CF-DBBE-44CA-83EC-32BBF6F947F4}" dt="2021-04-20T17:26:56.986" v="220" actId="1076"/>
        <pc:sldMkLst>
          <pc:docMk/>
          <pc:sldMk cId="2588483146" sldId="285"/>
        </pc:sldMkLst>
        <pc:spChg chg="mod">
          <ac:chgData name="Danny Young" userId="cb0f4ce2-eb4f-479e-8e8f-3beb257e632f" providerId="ADAL" clId="{E362D5CF-DBBE-44CA-83EC-32BBF6F947F4}" dt="2021-04-20T17:24:10.711" v="13" actId="27636"/>
          <ac:spMkLst>
            <pc:docMk/>
            <pc:sldMk cId="2588483146" sldId="285"/>
            <ac:spMk id="2" creationId="{E5536C07-C936-4E6B-BBF0-E4770B4003BC}"/>
          </ac:spMkLst>
        </pc:spChg>
        <pc:spChg chg="mod">
          <ac:chgData name="Danny Young" userId="cb0f4ce2-eb4f-479e-8e8f-3beb257e632f" providerId="ADAL" clId="{E362D5CF-DBBE-44CA-83EC-32BBF6F947F4}" dt="2021-04-20T17:25:29.511" v="213" actId="14100"/>
          <ac:spMkLst>
            <pc:docMk/>
            <pc:sldMk cId="2588483146" sldId="285"/>
            <ac:spMk id="3" creationId="{ABCA8462-DF99-4AB1-A59D-64E7DB4EC4E4}"/>
          </ac:spMkLst>
        </pc:spChg>
        <pc:picChg chg="add mod">
          <ac:chgData name="Danny Young" userId="cb0f4ce2-eb4f-479e-8e8f-3beb257e632f" providerId="ADAL" clId="{E362D5CF-DBBE-44CA-83EC-32BBF6F947F4}" dt="2021-04-20T17:26:56.986" v="220" actId="1076"/>
          <ac:picMkLst>
            <pc:docMk/>
            <pc:sldMk cId="2588483146" sldId="285"/>
            <ac:picMk id="5" creationId="{DC830B99-C0E5-4303-B507-C8573061AFD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2AFA7-11A3-4905-BADB-4CFA6E8FAE51}" type="datetimeFigureOut">
              <a:rPr lang="en-CA" smtClean="0"/>
              <a:pPr/>
              <a:t>2021-04-20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927A8-59E0-4F89-BFF3-9457E65DF31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167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C927A8-59E0-4F89-BFF3-9457E65DF31F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5334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C927A8-59E0-4F89-BFF3-9457E65DF31F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3249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6F1D990-1604-4E22-B92C-29F901712FB2}" type="datetimeFigureOut">
              <a:rPr lang="en-CA" smtClean="0"/>
              <a:pPr/>
              <a:t>2021-04-20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951E1DA-4978-47AE-BC54-D3528F6648E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D990-1604-4E22-B92C-29F901712FB2}" type="datetimeFigureOut">
              <a:rPr lang="en-CA" smtClean="0"/>
              <a:pPr/>
              <a:t>2021-04-20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E1DA-4978-47AE-BC54-D3528F6648E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D990-1604-4E22-B92C-29F901712FB2}" type="datetimeFigureOut">
              <a:rPr lang="en-CA" smtClean="0"/>
              <a:pPr/>
              <a:t>2021-04-20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E1DA-4978-47AE-BC54-D3528F6648E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6F1D990-1604-4E22-B92C-29F901712FB2}" type="datetimeFigureOut">
              <a:rPr lang="en-CA" smtClean="0"/>
              <a:pPr/>
              <a:t>2021-04-20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951E1DA-4978-47AE-BC54-D3528F6648E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6F1D990-1604-4E22-B92C-29F901712FB2}" type="datetimeFigureOut">
              <a:rPr lang="en-CA" smtClean="0"/>
              <a:pPr/>
              <a:t>2021-04-20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951E1DA-4978-47AE-BC54-D3528F6648E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D990-1604-4E22-B92C-29F901712FB2}" type="datetimeFigureOut">
              <a:rPr lang="en-CA" smtClean="0"/>
              <a:pPr/>
              <a:t>2021-04-20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E1DA-4978-47AE-BC54-D3528F6648E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D990-1604-4E22-B92C-29F901712FB2}" type="datetimeFigureOut">
              <a:rPr lang="en-CA" smtClean="0"/>
              <a:pPr/>
              <a:t>2021-04-20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E1DA-4978-47AE-BC54-D3528F6648E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F1D990-1604-4E22-B92C-29F901712FB2}" type="datetimeFigureOut">
              <a:rPr lang="en-CA" smtClean="0"/>
              <a:pPr/>
              <a:t>2021-04-20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951E1DA-4978-47AE-BC54-D3528F6648E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D990-1604-4E22-B92C-29F901712FB2}" type="datetimeFigureOut">
              <a:rPr lang="en-CA" smtClean="0"/>
              <a:pPr/>
              <a:t>2021-04-20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E1DA-4978-47AE-BC54-D3528F6648E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6F1D990-1604-4E22-B92C-29F901712FB2}" type="datetimeFigureOut">
              <a:rPr lang="en-CA" smtClean="0"/>
              <a:pPr/>
              <a:t>2021-04-20</a:t>
            </a:fld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951E1DA-4978-47AE-BC54-D3528F6648E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F1D990-1604-4E22-B92C-29F901712FB2}" type="datetimeFigureOut">
              <a:rPr lang="en-CA" smtClean="0"/>
              <a:pPr/>
              <a:t>2021-04-20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951E1DA-4978-47AE-BC54-D3528F6648E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6F1D990-1604-4E22-B92C-29F901712FB2}" type="datetimeFigureOut">
              <a:rPr lang="en-CA" smtClean="0"/>
              <a:pPr/>
              <a:t>2021-04-20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951E1DA-4978-47AE-BC54-D3528F6648E7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hE2NsJGpEq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youtu.be/azq0S0DKS50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shishb.net/book-summary/book-summary-the-intelligent-investor-by-benjamin-graham/" TargetMode="External"/><Relationship Id="rId2" Type="http://schemas.openxmlformats.org/officeDocument/2006/relationships/hyperlink" Target="https://www.e-reading.club/bookreader.php/133361/The_Intelligent_Investor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5GnhUtRrJjA" TargetMode="External"/><Relationship Id="rId2" Type="http://schemas.openxmlformats.org/officeDocument/2006/relationships/hyperlink" Target="https://www.rbcroyalbank.com/investments/gic-rate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tQeQzUfYrI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youtu.be/ngfKXvfzC7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IuyejHOGCro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youtu.be/kqr-h-pmky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vGcOGYkttI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0C563-AD01-438D-B0E9-9522C681E6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9734" y="2126827"/>
            <a:ext cx="7105226" cy="4260426"/>
          </a:xfrm>
        </p:spPr>
        <p:txBody>
          <a:bodyPr>
            <a:normAutofit fontScale="90000"/>
          </a:bodyPr>
          <a:lstStyle/>
          <a:p>
            <a:r>
              <a:rPr lang="en-CA" sz="2475" dirty="0"/>
              <a:t>Lesson 2:</a:t>
            </a:r>
            <a:br>
              <a:rPr lang="en-CA" sz="2475" dirty="0"/>
            </a:br>
            <a:r>
              <a:rPr lang="en-CA" sz="16650" dirty="0"/>
              <a:t>Invest</a:t>
            </a:r>
            <a:br>
              <a:rPr lang="en-CA" dirty="0"/>
            </a:br>
            <a:br>
              <a:rPr lang="en-CA" sz="2000" dirty="0"/>
            </a:br>
            <a:r>
              <a:rPr lang="en-CA" sz="2000" dirty="0"/>
              <a:t>P1: What are some Low/Med/High Risk Investments</a:t>
            </a:r>
            <a:br>
              <a:rPr lang="en-CA" sz="2000" dirty="0"/>
            </a:br>
            <a:r>
              <a:rPr lang="en-CA" sz="2000" dirty="0"/>
              <a:t>P2: Personal Rules for Investing</a:t>
            </a:r>
            <a:br>
              <a:rPr lang="en-CA" sz="2000" dirty="0"/>
            </a:br>
            <a:r>
              <a:rPr lang="en-CA" sz="2000" dirty="0"/>
              <a:t>P3: Value of Time</a:t>
            </a:r>
          </a:p>
        </p:txBody>
      </p:sp>
    </p:spTree>
    <p:extLst>
      <p:ext uri="{BB962C8B-B14F-4D97-AF65-F5344CB8AC3E}">
        <p14:creationId xmlns:p14="http://schemas.microsoft.com/office/powerpoint/2010/main" val="2618068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2E5ED-4025-49CC-8FFC-BC6BCA935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B661B-DE91-404B-8126-89C1A43547B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1FF323-882D-4CA4-8816-8F4BB4FD4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13" y="384048"/>
            <a:ext cx="8128000" cy="56674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0211A2-95FE-4BF4-95FF-E807C68B1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" y="1964921"/>
            <a:ext cx="8473440" cy="35181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B82642-8BF2-4BB3-AB19-8A135ADD4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" y="1968426"/>
            <a:ext cx="8534400" cy="35111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EF4EB6-2330-4DC1-B47E-ACEFE12C11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" y="1971099"/>
            <a:ext cx="8367734" cy="351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860B4-35D6-4B81-BAAF-4FEF68456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DEAEB-E71C-49B9-BA0C-91D6A3EB201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483F3F-F8DE-4478-A2A4-FDEC49533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274638"/>
            <a:ext cx="8575040" cy="58878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E4B004-AF91-4ECE-AE0C-8CA5E85E2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6939"/>
            <a:ext cx="9144000" cy="37672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34AFB6-EFF6-45DC-990C-7EC27AEFA8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13" y="1874762"/>
            <a:ext cx="9144000" cy="37494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8ECB77-7C8A-427B-A622-72746C1FB4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13" y="1845694"/>
            <a:ext cx="9144000" cy="377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6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390D3-D453-4F88-B50F-549176EF2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9756"/>
          </a:xfrm>
        </p:spPr>
        <p:txBody>
          <a:bodyPr/>
          <a:lstStyle/>
          <a:p>
            <a:r>
              <a:rPr lang="en-CA" dirty="0"/>
              <a:t>Higher Risks: Stocks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8CF73-6C97-4C2A-92D1-2BCEE4C4544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21445" y="921544"/>
            <a:ext cx="8808244" cy="3181329"/>
          </a:xfrm>
        </p:spPr>
        <p:txBody>
          <a:bodyPr>
            <a:normAutofit lnSpcReduction="10000"/>
          </a:bodyPr>
          <a:lstStyle/>
          <a:p>
            <a:r>
              <a:rPr lang="en-CA" dirty="0"/>
              <a:t>Stocks are higher in risk because of it’s volatility and self directed</a:t>
            </a:r>
          </a:p>
          <a:p>
            <a:r>
              <a:rPr lang="en-CA" dirty="0"/>
              <a:t>Each stock is a partial ownership of a company</a:t>
            </a:r>
          </a:p>
          <a:p>
            <a:r>
              <a:rPr lang="en-CA" dirty="0"/>
              <a:t>Money is made through appreciation and dividend</a:t>
            </a:r>
          </a:p>
          <a:p>
            <a:pPr lvl="1"/>
            <a:r>
              <a:rPr lang="en-CA" dirty="0"/>
              <a:t>BUY low and sell high</a:t>
            </a:r>
          </a:p>
          <a:p>
            <a:pPr lvl="1"/>
            <a:r>
              <a:rPr lang="en-CA" dirty="0"/>
              <a:t>Dividends: Money paid to shareholders (every 3 months) from profits</a:t>
            </a:r>
          </a:p>
          <a:p>
            <a:r>
              <a:rPr lang="en-CA" dirty="0"/>
              <a:t>Each time a trade is made (Buy or Sell) there is a cost</a:t>
            </a:r>
          </a:p>
          <a:p>
            <a:endParaRPr lang="en-CA" dirty="0"/>
          </a:p>
        </p:txBody>
      </p:sp>
      <p:sp>
        <p:nvSpPr>
          <p:cNvPr id="4" name="Rectangle 3">
            <a:hlinkClick r:id="rId2"/>
            <a:extLst>
              <a:ext uri="{FF2B5EF4-FFF2-40B4-BE49-F238E27FC236}">
                <a16:creationId xmlns:a16="http://schemas.microsoft.com/office/drawing/2014/main" id="{F73033DB-61B9-4C68-9DB5-9D141E3D0020}"/>
              </a:ext>
            </a:extLst>
          </p:cNvPr>
          <p:cNvSpPr/>
          <p:nvPr/>
        </p:nvSpPr>
        <p:spPr>
          <a:xfrm>
            <a:off x="457200" y="4317559"/>
            <a:ext cx="2210462" cy="1327868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>
                <a:solidFill>
                  <a:srgbClr val="00B050"/>
                </a:solidFill>
              </a:rPr>
              <a:t>STOCKS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B83072-A64E-41FA-A8AF-7BBB82CD3524}"/>
              </a:ext>
            </a:extLst>
          </p:cNvPr>
          <p:cNvSpPr txBox="1"/>
          <p:nvPr/>
        </p:nvSpPr>
        <p:spPr>
          <a:xfrm>
            <a:off x="121445" y="5758939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What are Stocks?</a:t>
            </a:r>
            <a:br>
              <a:rPr lang="en-CA" dirty="0"/>
            </a:br>
            <a:r>
              <a:rPr lang="en-CA" dirty="0"/>
              <a:t>Basics in Investing </a:t>
            </a:r>
          </a:p>
        </p:txBody>
      </p:sp>
    </p:spTree>
    <p:extLst>
      <p:ext uri="{BB962C8B-B14F-4D97-AF65-F5344CB8AC3E}">
        <p14:creationId xmlns:p14="http://schemas.microsoft.com/office/powerpoint/2010/main" val="880888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1214A-8BFB-48F1-B8B4-4835C210D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26250"/>
          </a:xfrm>
        </p:spPr>
        <p:txBody>
          <a:bodyPr>
            <a:normAutofit fontScale="90000"/>
          </a:bodyPr>
          <a:lstStyle/>
          <a:p>
            <a:r>
              <a:rPr lang="en-CA" dirty="0"/>
              <a:t>Personal Rules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B335D-DF5E-4D58-B44D-441F2F129E3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35686" y="744132"/>
            <a:ext cx="8762372" cy="5933938"/>
          </a:xfrm>
        </p:spPr>
        <p:txBody>
          <a:bodyPr>
            <a:normAutofit/>
          </a:bodyPr>
          <a:lstStyle/>
          <a:p>
            <a:pPr lvl="1"/>
            <a:r>
              <a:rPr lang="en-CA" dirty="0"/>
              <a:t>Pick stocks with a low P/E ratio (price to earning ratio)</a:t>
            </a:r>
          </a:p>
          <a:p>
            <a:pPr lvl="2"/>
            <a:r>
              <a:rPr lang="en-CA" dirty="0" err="1"/>
              <a:t>Ie</a:t>
            </a:r>
            <a:r>
              <a:rPr lang="en-CA" dirty="0"/>
              <a:t>: Value of the stock divided by the company’s earnings</a:t>
            </a:r>
          </a:p>
          <a:p>
            <a:pPr lvl="1"/>
            <a:r>
              <a:rPr lang="en-CA" dirty="0"/>
              <a:t>High Volume (stocks that are traded often, easier to sell)</a:t>
            </a:r>
          </a:p>
          <a:p>
            <a:pPr lvl="1"/>
            <a:r>
              <a:rPr lang="en-CA" dirty="0"/>
              <a:t>Net value of company  is at least 1 Billion </a:t>
            </a:r>
          </a:p>
          <a:p>
            <a:pPr lvl="2"/>
            <a:r>
              <a:rPr lang="en-CA" dirty="0"/>
              <a:t>Don’t buy small companies </a:t>
            </a:r>
            <a:r>
              <a:rPr lang="en-CA" dirty="0">
                <a:sym typeface="Wingdings" panose="05000000000000000000" pitchFamily="2" charset="2"/>
              </a:rPr>
              <a:t> Greater risk of bankruptcy</a:t>
            </a:r>
            <a:r>
              <a:rPr lang="en-CA" dirty="0"/>
              <a:t> </a:t>
            </a:r>
          </a:p>
          <a:p>
            <a:pPr lvl="1"/>
            <a:r>
              <a:rPr lang="en-CA" dirty="0"/>
              <a:t>Buy into sectors that will be around for many years</a:t>
            </a:r>
          </a:p>
          <a:p>
            <a:pPr lvl="2"/>
            <a:r>
              <a:rPr lang="en-CA" dirty="0"/>
              <a:t>Banks, Oil, Retail,  things that will be around for the next 10/20 years</a:t>
            </a:r>
          </a:p>
          <a:p>
            <a:pPr lvl="1"/>
            <a:r>
              <a:rPr lang="en-CA" dirty="0"/>
              <a:t>Diversify – USA/CAD market, </a:t>
            </a:r>
          </a:p>
          <a:p>
            <a:pPr lvl="1"/>
            <a:r>
              <a:rPr lang="en-CA" dirty="0"/>
              <a:t>Don’t day trade – can’t beat the market, short term trading is very risky (gambling), </a:t>
            </a:r>
          </a:p>
          <a:p>
            <a:pPr lvl="2"/>
            <a:r>
              <a:rPr lang="en-CA" dirty="0"/>
              <a:t> small percentage of day traders make money (10%)</a:t>
            </a:r>
          </a:p>
          <a:p>
            <a:pPr lvl="1"/>
            <a:r>
              <a:rPr lang="en-CA" dirty="0"/>
              <a:t>No one can predict the market, so don’t try to do that, instead invest long term</a:t>
            </a:r>
          </a:p>
          <a:p>
            <a:pPr lvl="1"/>
            <a:r>
              <a:rPr lang="en-CA" dirty="0"/>
              <a:t>Only invest in what you can afford to lose</a:t>
            </a:r>
          </a:p>
          <a:p>
            <a:pPr lvl="1"/>
            <a:r>
              <a:rPr lang="en-CA" dirty="0"/>
              <a:t>In general, you buy, you wait for awhile until the value goes up</a:t>
            </a:r>
          </a:p>
          <a:p>
            <a:pPr lvl="2"/>
            <a:r>
              <a:rPr lang="en-CA" dirty="0"/>
              <a:t>Don’t let the daily ups &amp; downs affect you</a:t>
            </a:r>
          </a:p>
        </p:txBody>
      </p:sp>
    </p:spTree>
    <p:extLst>
      <p:ext uri="{BB962C8B-B14F-4D97-AF65-F5344CB8AC3E}">
        <p14:creationId xmlns:p14="http://schemas.microsoft.com/office/powerpoint/2010/main" val="153928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D51AA-89D5-4E2A-AE10-67AABBA6F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274D0-CEFF-40CF-84BA-80BA1F1A880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B96318-B796-444A-8BE0-BBE464A81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7231711" cy="54693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C1717A-D82D-4606-8FDE-DDB1D3461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407" y="1417638"/>
            <a:ext cx="7663554" cy="31897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A88FA3-5DB0-4029-8CE5-03548DF26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417638"/>
            <a:ext cx="7741501" cy="31897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5F3495-1226-4D5F-8243-92CC19376E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384" y="1419937"/>
            <a:ext cx="7741500" cy="330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14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2FF215-F315-44BB-8E19-D2A354DCA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68" y="274638"/>
            <a:ext cx="7377185" cy="58299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EC2F26-5D81-4D98-A72B-D0B3AFF67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68" y="1858076"/>
            <a:ext cx="7309301" cy="30426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813CBF-6C0D-46F1-9E81-CC564F853C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17" y="1858076"/>
            <a:ext cx="7450886" cy="30294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977759-1CBC-42F5-ACB4-DCB6F51A6B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668" y="1738528"/>
            <a:ext cx="7630815" cy="309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87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E6AFD-A51A-46FE-B7D5-3AD0CA5D4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D600A-FEBD-47E2-8DB0-30C8B212A8A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9D75AE-655F-492E-A5ED-5E4B132C2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45" y="0"/>
            <a:ext cx="8575909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AB54F0-CC2B-4CFC-A76B-54B103AA8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64" y="1836429"/>
            <a:ext cx="8529590" cy="36204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7176E7-DA65-4C25-937D-FF43B9EDF2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364" y="1920602"/>
            <a:ext cx="8483272" cy="34994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D64259-33C3-4005-8235-39FCAF3720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920602"/>
            <a:ext cx="8356436" cy="34656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247F15-F11F-4DCB-888E-DF9FFFE6BC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840" y="1999882"/>
            <a:ext cx="8387045" cy="342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5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ED6B1-EC73-4036-9BD9-5B4A72906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680E6-11F2-4A56-8C72-5E58FA05BF7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715750-4368-4DD8-9AF3-54FDCB70B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4048"/>
            <a:ext cx="7637228" cy="59580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E96FA3-BDC5-4A65-82B1-F8247F540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541" y="1826875"/>
            <a:ext cx="7870958" cy="33167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29C6CF-5DEC-4E25-965D-10CF70F18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541" y="1810026"/>
            <a:ext cx="7870958" cy="320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4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3AB44-A598-4A6B-9CBC-725D2F214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050DF-6C84-4B74-9AAF-722C1E00150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E32939-BFAB-4656-8978-6B7D4A189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65" y="130529"/>
            <a:ext cx="8025870" cy="64528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655397-32B2-49CA-ADF4-199358479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95" y="1771650"/>
            <a:ext cx="8569705" cy="34239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6CA4DA-62C6-4D72-8753-1C897E91A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95" y="1821510"/>
            <a:ext cx="8372475" cy="3324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EBAA2C-CC65-417A-B30C-0900D1252A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095" y="1913067"/>
            <a:ext cx="831532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55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4691E-5644-420A-A57C-4BB87C896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0768"/>
          </a:xfrm>
        </p:spPr>
        <p:txBody>
          <a:bodyPr/>
          <a:lstStyle/>
          <a:p>
            <a:r>
              <a:rPr lang="en-CA" dirty="0"/>
              <a:t>Summary: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D3775-1655-4F74-85C0-0BFBD1DD2B1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65471" y="973394"/>
            <a:ext cx="8512769" cy="5480500"/>
          </a:xfrm>
        </p:spPr>
        <p:txBody>
          <a:bodyPr/>
          <a:lstStyle/>
          <a:p>
            <a:r>
              <a:rPr lang="en-CA" dirty="0"/>
              <a:t>Time is your most valuable asset</a:t>
            </a:r>
          </a:p>
          <a:p>
            <a:pPr lvl="1"/>
            <a:r>
              <a:rPr lang="en-CA" dirty="0"/>
              <a:t>when you invest in a good company for a long time, your return can be many folds</a:t>
            </a:r>
          </a:p>
          <a:p>
            <a:pPr lvl="1"/>
            <a:endParaRPr lang="en-CA" dirty="0"/>
          </a:p>
          <a:p>
            <a:r>
              <a:rPr lang="en-CA" dirty="0"/>
              <a:t>“Story on Warren Buffet &amp; Jeff Bezos”, Q: why don’t people just copy what you do?</a:t>
            </a:r>
          </a:p>
          <a:p>
            <a:pPr lvl="1"/>
            <a:r>
              <a:rPr lang="en-CA" dirty="0"/>
              <a:t>Answer: People don’t like to get rich slow</a:t>
            </a:r>
          </a:p>
          <a:p>
            <a:endParaRPr lang="en-CA" dirty="0"/>
          </a:p>
          <a:p>
            <a:r>
              <a:rPr lang="en-CA" dirty="0"/>
              <a:t>Luck is a huge factor</a:t>
            </a:r>
          </a:p>
          <a:p>
            <a:pPr lvl="1"/>
            <a:r>
              <a:rPr lang="en-CA" dirty="0"/>
              <a:t>Luck is the cross path of where opportunity meets skills</a:t>
            </a:r>
          </a:p>
          <a:p>
            <a:pPr lvl="1"/>
            <a:r>
              <a:rPr lang="en-CA" dirty="0"/>
              <a:t>Be prepared, save up for when a good opportunity presents itself</a:t>
            </a:r>
          </a:p>
        </p:txBody>
      </p:sp>
    </p:spTree>
    <p:extLst>
      <p:ext uri="{BB962C8B-B14F-4D97-AF65-F5344CB8AC3E}">
        <p14:creationId xmlns:p14="http://schemas.microsoft.com/office/powerpoint/2010/main" val="4135121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3CF53-9790-4526-86B0-10C9DC16D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8177"/>
          </a:xfrm>
        </p:spPr>
        <p:txBody>
          <a:bodyPr>
            <a:normAutofit fontScale="90000"/>
          </a:bodyPr>
          <a:lstStyle/>
          <a:p>
            <a:r>
              <a:rPr lang="en-CA" dirty="0"/>
              <a:t>Q: Why am I teaching you to Invest?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1FF61-21F0-4151-8401-9ED5FBF1AF6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3817" y="907088"/>
            <a:ext cx="8244348" cy="3164032"/>
          </a:xfrm>
        </p:spPr>
        <p:txBody>
          <a:bodyPr>
            <a:normAutofit/>
          </a:bodyPr>
          <a:lstStyle/>
          <a:p>
            <a:r>
              <a:rPr lang="en-CA" sz="2200" dirty="0"/>
              <a:t>Our school system does not teach about money</a:t>
            </a:r>
          </a:p>
          <a:p>
            <a:r>
              <a:rPr lang="en-CA" sz="2200" dirty="0"/>
              <a:t>I feel the obligation to share what I know hoping that it will make a difference in your life</a:t>
            </a:r>
          </a:p>
          <a:p>
            <a:r>
              <a:rPr lang="en-CA" sz="2200" dirty="0"/>
              <a:t>I don’t believe that life is about money but learning how to manage it will free up our time to do what is important</a:t>
            </a:r>
          </a:p>
          <a:p>
            <a:r>
              <a:rPr lang="en-CA" sz="2200" dirty="0"/>
              <a:t>Constant worry about money can consume you or create unnecessary stress</a:t>
            </a:r>
          </a:p>
          <a:p>
            <a:r>
              <a:rPr lang="en-CA" sz="2200" dirty="0"/>
              <a:t>Not trying to be rich but be better stewards of what we have</a:t>
            </a:r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EB43CFDF-D1DA-4A4E-A024-A43D7D41E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84" y="4374900"/>
            <a:ext cx="2902483" cy="16061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6605B8-0EB2-42F1-9979-EE04BB054760}"/>
              </a:ext>
            </a:extLst>
          </p:cNvPr>
          <p:cNvSpPr txBox="1"/>
          <p:nvPr/>
        </p:nvSpPr>
        <p:spPr>
          <a:xfrm>
            <a:off x="85544" y="5981062"/>
            <a:ext cx="2982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Robert Kiyosaki on why schools don’t teach about money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07B067-5F3B-4D29-B3B2-E435067A58AB}"/>
              </a:ext>
            </a:extLst>
          </p:cNvPr>
          <p:cNvSpPr txBox="1"/>
          <p:nvPr/>
        </p:nvSpPr>
        <p:spPr>
          <a:xfrm>
            <a:off x="3226947" y="3985138"/>
            <a:ext cx="5380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I agree that our school system should spend more time teaching kids to manage their finance.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6196FD-A18A-4668-B592-ED1D588F6EBD}"/>
              </a:ext>
            </a:extLst>
          </p:cNvPr>
          <p:cNvSpPr txBox="1"/>
          <p:nvPr/>
        </p:nvSpPr>
        <p:spPr>
          <a:xfrm>
            <a:off x="3226947" y="4631469"/>
            <a:ext cx="5380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I disagree that our school system is about teaching to be an employee.  </a:t>
            </a:r>
          </a:p>
          <a:p>
            <a:r>
              <a:rPr lang="en-CA" dirty="0"/>
              <a:t>School – learn to think, skills, values to make this world a better place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EB1F07-1592-42AD-B532-69A9190C0604}"/>
              </a:ext>
            </a:extLst>
          </p:cNvPr>
          <p:cNvSpPr txBox="1"/>
          <p:nvPr/>
        </p:nvSpPr>
        <p:spPr>
          <a:xfrm>
            <a:off x="3226947" y="5766246"/>
            <a:ext cx="5380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“Keep them Poor”</a:t>
            </a:r>
          </a:p>
        </p:txBody>
      </p:sp>
    </p:spTree>
    <p:extLst>
      <p:ext uri="{BB962C8B-B14F-4D97-AF65-F5344CB8AC3E}">
        <p14:creationId xmlns:p14="http://schemas.microsoft.com/office/powerpoint/2010/main" val="153759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8FCBE-E76C-479E-9486-5A6054FC1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32606"/>
          </a:xfrm>
        </p:spPr>
        <p:txBody>
          <a:bodyPr>
            <a:normAutofit fontScale="90000"/>
          </a:bodyPr>
          <a:lstStyle/>
          <a:p>
            <a:r>
              <a:rPr lang="en-CA" dirty="0"/>
              <a:t>What controls the Stock Price?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65E36-5BB6-45C9-B188-EDCFAA6FABF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0030" y="807244"/>
            <a:ext cx="8436769" cy="5936456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Short term affects - Bad News (world news) – OPEC (gas), Corona (Travel), Trade War, Celebrity Tweets</a:t>
            </a:r>
            <a:br>
              <a:rPr lang="en-CA" dirty="0"/>
            </a:br>
            <a:endParaRPr lang="en-CA" sz="1200" dirty="0"/>
          </a:p>
          <a:p>
            <a:r>
              <a:rPr lang="en-CA" dirty="0"/>
              <a:t>Financial Analyst – Motley’s Fool (Fool’s report)</a:t>
            </a:r>
          </a:p>
          <a:p>
            <a:pPr lvl="1"/>
            <a:r>
              <a:rPr lang="en-CA" dirty="0"/>
              <a:t>Performance record from different analyst</a:t>
            </a:r>
          </a:p>
          <a:p>
            <a:pPr lvl="1"/>
            <a:r>
              <a:rPr lang="en-CA" dirty="0"/>
              <a:t>Provides 6months to year forecast</a:t>
            </a:r>
            <a:br>
              <a:rPr lang="en-CA" dirty="0"/>
            </a:br>
            <a:endParaRPr lang="en-CA" sz="1200" dirty="0"/>
          </a:p>
          <a:p>
            <a:r>
              <a:rPr lang="en-CA" dirty="0"/>
              <a:t>Earnings report – a lot to read</a:t>
            </a:r>
          </a:p>
          <a:p>
            <a:pPr lvl="1"/>
            <a:r>
              <a:rPr lang="en-CA" dirty="0"/>
              <a:t>Amount of debt a company has</a:t>
            </a:r>
          </a:p>
          <a:p>
            <a:pPr lvl="1"/>
            <a:r>
              <a:rPr lang="en-CA" dirty="0"/>
              <a:t>Income sources, profit or loss</a:t>
            </a:r>
          </a:p>
          <a:p>
            <a:pPr lvl="1"/>
            <a:endParaRPr lang="en-CA" sz="1200" dirty="0"/>
          </a:p>
          <a:p>
            <a:r>
              <a:rPr lang="en-CA" dirty="0"/>
              <a:t>Popularity – long term prospect of a company/sector</a:t>
            </a:r>
          </a:p>
          <a:p>
            <a:pPr lvl="1"/>
            <a:r>
              <a:rPr lang="en-CA" dirty="0"/>
              <a:t>Tesla, Beyond meat, Cannabis, </a:t>
            </a:r>
          </a:p>
          <a:p>
            <a:pPr lvl="1"/>
            <a:r>
              <a:rPr lang="en-CA" dirty="0"/>
              <a:t>Short term Value of a stock can be dictated by perceptions of an investor (irrational)</a:t>
            </a:r>
          </a:p>
          <a:p>
            <a:r>
              <a:rPr lang="en-CA" dirty="0"/>
              <a:t>In general, a Good company with good earnings will increase in stock value</a:t>
            </a:r>
          </a:p>
          <a:p>
            <a:pPr lvl="1"/>
            <a:r>
              <a:rPr lang="en-CA"/>
              <a:t>Company buy backs</a:t>
            </a:r>
            <a:br>
              <a:rPr lang="en-CA"/>
            </a:br>
            <a:r>
              <a:rPr lang="en-CA"/>
              <a:t>	</a:t>
            </a:r>
            <a:r>
              <a:rPr lang="en-CA" dirty="0"/>
              <a:t>				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19092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BDB99-02AB-498B-94DE-45EFCAFE2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2618"/>
          </a:xfrm>
        </p:spPr>
        <p:txBody>
          <a:bodyPr/>
          <a:lstStyle/>
          <a:p>
            <a:r>
              <a:rPr lang="en-CA" dirty="0"/>
              <a:t>Steps on How to Buy a Stock: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A66F7-3EEF-479A-BBBE-AA340CF5258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0031" y="992124"/>
            <a:ext cx="8643938" cy="2436876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1. Go to a bank and open a trading account</a:t>
            </a:r>
          </a:p>
          <a:p>
            <a:pPr marL="0" indent="0">
              <a:buNone/>
            </a:pPr>
            <a:r>
              <a:rPr lang="en-CA" dirty="0"/>
              <a:t>2. Wait 3 days for the account to be processed</a:t>
            </a:r>
          </a:p>
          <a:p>
            <a:pPr marL="0" indent="0">
              <a:buNone/>
            </a:pPr>
            <a:r>
              <a:rPr lang="en-CA" dirty="0"/>
              <a:t>3. Get Account number and online access</a:t>
            </a:r>
          </a:p>
          <a:p>
            <a:pPr marL="0" indent="0">
              <a:buNone/>
            </a:pPr>
            <a:r>
              <a:rPr lang="en-CA" dirty="0"/>
              <a:t>4. When buying a stock, you need the stock name</a:t>
            </a:r>
          </a:p>
          <a:p>
            <a:pPr marL="0" indent="0">
              <a:buNone/>
            </a:pPr>
            <a:r>
              <a:rPr lang="en-CA" dirty="0"/>
              <a:t>5. Type in how many shares and price limit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BEDAF0-64E6-40F6-9FCF-B37D58140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583119"/>
            <a:ext cx="5729288" cy="319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69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9E8AA-B4E9-49CB-AF79-E35F9B48B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075" y="274639"/>
            <a:ext cx="8689749" cy="527674"/>
          </a:xfrm>
        </p:spPr>
        <p:txBody>
          <a:bodyPr>
            <a:normAutofit fontScale="90000"/>
          </a:bodyPr>
          <a:lstStyle/>
          <a:p>
            <a:r>
              <a:rPr lang="en-CA" dirty="0"/>
              <a:t>The Intelligent Investor: Benjamin Graham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B2C82-8A52-4B41-8EBA-7B2DE4B48B8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30075" y="902601"/>
            <a:ext cx="8530467" cy="5571351"/>
          </a:xfrm>
        </p:spPr>
        <p:txBody>
          <a:bodyPr/>
          <a:lstStyle/>
          <a:p>
            <a:r>
              <a:rPr lang="en-CA" dirty="0"/>
              <a:t>One of the best books on the basics for beginner investors </a:t>
            </a:r>
          </a:p>
          <a:p>
            <a:r>
              <a:rPr lang="en-CA" dirty="0">
                <a:hlinkClick r:id="rId2"/>
              </a:rPr>
              <a:t>Book (PDF)</a:t>
            </a:r>
            <a:endParaRPr lang="en-CA" dirty="0"/>
          </a:p>
          <a:p>
            <a:r>
              <a:rPr lang="en-CA" dirty="0"/>
              <a:t>Recommended by Warren Buffett “By far the best book on investing ever written”</a:t>
            </a:r>
          </a:p>
          <a:p>
            <a:r>
              <a:rPr lang="en-CA" dirty="0">
                <a:hlinkClick r:id="rId3"/>
              </a:rPr>
              <a:t>Summary of the book</a:t>
            </a:r>
            <a:r>
              <a:rPr lang="en-CA" dirty="0"/>
              <a:t> written by someone</a:t>
            </a:r>
          </a:p>
          <a:p>
            <a:r>
              <a:rPr lang="en-CA" dirty="0"/>
              <a:t>“Be fearful when others are greedy, and be greedy only when others are fearful.” Warren Buffett</a:t>
            </a:r>
          </a:p>
          <a:p>
            <a:r>
              <a:rPr lang="en-CA" b="1" dirty="0"/>
              <a:t>"it's far better to buy a wonderful company at a fair price than a fair company at a wonderful price"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21578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36C07-C936-4E6B-BBF0-E4770B400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24615"/>
          </a:xfrm>
        </p:spPr>
        <p:txBody>
          <a:bodyPr>
            <a:normAutofit fontScale="90000"/>
          </a:bodyPr>
          <a:lstStyle/>
          <a:p>
            <a:r>
              <a:rPr lang="en-CA" dirty="0"/>
              <a:t>WHY INVEST?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A8462-DF99-4AB1-A59D-64E7DB4EC4E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3999" y="992124"/>
            <a:ext cx="8490373" cy="2367449"/>
          </a:xfrm>
        </p:spPr>
        <p:txBody>
          <a:bodyPr/>
          <a:lstStyle/>
          <a:p>
            <a:r>
              <a:rPr lang="en-CA" dirty="0"/>
              <a:t>Simple Answer :Inflation – the decline in purchasing power of a currency over time</a:t>
            </a:r>
          </a:p>
          <a:p>
            <a:r>
              <a:rPr lang="en-CA" dirty="0"/>
              <a:t>The cost of commodities increase over time, the value of dollar will decrease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830B99-C0E5-4303-B507-C8573061A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833" y="2686461"/>
            <a:ext cx="6688667" cy="403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83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18406-BCE3-4CC6-8B6E-F2E14D375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74638"/>
            <a:ext cx="8501063" cy="525462"/>
          </a:xfrm>
        </p:spPr>
        <p:txBody>
          <a:bodyPr>
            <a:normAutofit fontScale="90000"/>
          </a:bodyPr>
          <a:lstStyle/>
          <a:p>
            <a:r>
              <a:rPr lang="en-CA" dirty="0"/>
              <a:t>I) Different Types of Investments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628D7-F7AB-409F-B514-303B51A608F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0579" y="800100"/>
            <a:ext cx="8757684" cy="5872069"/>
          </a:xfrm>
        </p:spPr>
        <p:txBody>
          <a:bodyPr>
            <a:normAutofit fontScale="92500"/>
          </a:bodyPr>
          <a:lstStyle/>
          <a:p>
            <a:r>
              <a:rPr lang="en-CA" sz="2200" dirty="0"/>
              <a:t>Most investments have risks </a:t>
            </a:r>
          </a:p>
          <a:p>
            <a:pPr lvl="1"/>
            <a:r>
              <a:rPr lang="en-CA" sz="2200" dirty="0"/>
              <a:t>Big returns </a:t>
            </a:r>
            <a:r>
              <a:rPr lang="en-CA" sz="2200" dirty="0">
                <a:sym typeface="Wingdings" panose="05000000000000000000" pitchFamily="2" charset="2"/>
              </a:rPr>
              <a:t> Big Risks,  Small returns  lower risk</a:t>
            </a:r>
          </a:p>
          <a:p>
            <a:pPr lvl="1"/>
            <a:r>
              <a:rPr lang="en-CA" sz="2200" dirty="0"/>
              <a:t>Short term </a:t>
            </a:r>
            <a:r>
              <a:rPr lang="en-CA" sz="2200" dirty="0">
                <a:sym typeface="Wingdings" panose="05000000000000000000" pitchFamily="2" charset="2"/>
              </a:rPr>
              <a:t> High risk (gambling)</a:t>
            </a:r>
          </a:p>
          <a:p>
            <a:pPr lvl="1"/>
            <a:r>
              <a:rPr lang="en-CA" sz="2200" dirty="0">
                <a:sym typeface="Wingdings" panose="05000000000000000000" pitchFamily="2" charset="2"/>
              </a:rPr>
              <a:t>Long Term  Lower risk (investing), value of  time to offset the risk of market fluctuations</a:t>
            </a:r>
          </a:p>
          <a:p>
            <a:pPr marL="365760" lvl="1" indent="0">
              <a:buNone/>
            </a:pPr>
            <a:endParaRPr lang="en-CA" sz="2200" dirty="0"/>
          </a:p>
          <a:p>
            <a:r>
              <a:rPr lang="en-CA" sz="2200" dirty="0"/>
              <a:t>Low Risk</a:t>
            </a:r>
          </a:p>
          <a:p>
            <a:pPr lvl="1"/>
            <a:r>
              <a:rPr lang="en-CA" sz="2200" dirty="0"/>
              <a:t>Fixed Income Investments – Put money in bank, gain interest</a:t>
            </a:r>
          </a:p>
          <a:p>
            <a:pPr lvl="1"/>
            <a:r>
              <a:rPr lang="en-CA" sz="2200" dirty="0" err="1"/>
              <a:t>Ie</a:t>
            </a:r>
            <a:r>
              <a:rPr lang="en-CA" sz="2200" dirty="0"/>
              <a:t>: GIC, Savings Account (Simple Interest)</a:t>
            </a:r>
          </a:p>
          <a:p>
            <a:r>
              <a:rPr lang="en-CA" sz="2200" dirty="0"/>
              <a:t>Medium Risk</a:t>
            </a:r>
          </a:p>
          <a:p>
            <a:pPr lvl="1"/>
            <a:r>
              <a:rPr lang="en-CA" sz="2200" dirty="0"/>
              <a:t>Mutual Funds, Bonds, Segregated funds</a:t>
            </a:r>
          </a:p>
          <a:p>
            <a:pPr lvl="1"/>
            <a:r>
              <a:rPr lang="en-CA" sz="2200" dirty="0"/>
              <a:t>Buy an investment portfolio that is managed by professionals that charge you a small fee/commission</a:t>
            </a:r>
          </a:p>
          <a:p>
            <a:r>
              <a:rPr lang="en-CA" sz="2200" dirty="0"/>
              <a:t>Higher Risk</a:t>
            </a:r>
          </a:p>
          <a:p>
            <a:pPr lvl="1"/>
            <a:r>
              <a:rPr lang="en-CA" sz="2200" dirty="0"/>
              <a:t>Self directed investment through a trading account</a:t>
            </a:r>
          </a:p>
          <a:p>
            <a:pPr lvl="1"/>
            <a:r>
              <a:rPr lang="en-CA" sz="2200" dirty="0"/>
              <a:t>Stocks and ETF’s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6969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0B2B4-C336-4A6C-8A30-26D57FC58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7842"/>
          </a:xfrm>
        </p:spPr>
        <p:txBody>
          <a:bodyPr>
            <a:normAutofit fontScale="90000"/>
          </a:bodyPr>
          <a:lstStyle/>
          <a:p>
            <a:r>
              <a:rPr lang="en-CA" dirty="0"/>
              <a:t>ii) LOW RISK: Savings Account &amp; 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CC8FB-957B-4F31-A36F-C3C0EDF4B2C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35744" y="792480"/>
            <a:ext cx="8579644" cy="4247874"/>
          </a:xfrm>
        </p:spPr>
        <p:txBody>
          <a:bodyPr>
            <a:noAutofit/>
          </a:bodyPr>
          <a:lstStyle/>
          <a:p>
            <a:r>
              <a:rPr lang="en-CA" sz="2200" dirty="0"/>
              <a:t>If you have a low tolerance for risk </a:t>
            </a:r>
            <a:r>
              <a:rPr lang="en-CA" sz="2200" dirty="0">
                <a:sym typeface="Wingdings" panose="05000000000000000000" pitchFamily="2" charset="2"/>
              </a:rPr>
              <a:t> </a:t>
            </a:r>
            <a:r>
              <a:rPr lang="en-CA" sz="2200" dirty="0"/>
              <a:t> GIC</a:t>
            </a:r>
          </a:p>
          <a:p>
            <a:r>
              <a:rPr lang="en-CA" sz="2200" dirty="0"/>
              <a:t>GIC : Guaranteed Investment Certificate – a low interest investment, where money is locked in exchange for a </a:t>
            </a:r>
            <a:r>
              <a:rPr lang="en-CA" sz="2200" b="1" u="sng" dirty="0"/>
              <a:t>guaranteed</a:t>
            </a:r>
            <a:r>
              <a:rPr lang="en-CA" sz="2200" dirty="0"/>
              <a:t> fixed percentage.  </a:t>
            </a:r>
          </a:p>
          <a:p>
            <a:r>
              <a:rPr lang="en-CA" sz="2200" dirty="0" err="1"/>
              <a:t>Ie</a:t>
            </a:r>
            <a:r>
              <a:rPr lang="en-CA" sz="2200" dirty="0"/>
              <a:t>: RBC offers </a:t>
            </a:r>
            <a:r>
              <a:rPr lang="en-CA" sz="2200" dirty="0">
                <a:hlinkClick r:id="rId2"/>
              </a:rPr>
              <a:t>1% interest on a 1 year </a:t>
            </a:r>
            <a:r>
              <a:rPr lang="en-CA" sz="2200" dirty="0"/>
              <a:t>term, 1.3% on 2yrs, </a:t>
            </a:r>
            <a:r>
              <a:rPr lang="en-CA" sz="2200" dirty="0" err="1"/>
              <a:t>etc</a:t>
            </a:r>
            <a:endParaRPr lang="en-CA" sz="2200" dirty="0"/>
          </a:p>
          <a:p>
            <a:r>
              <a:rPr lang="en-CA" sz="2200" dirty="0"/>
              <a:t>Advantages:</a:t>
            </a:r>
          </a:p>
          <a:p>
            <a:pPr lvl="1"/>
            <a:r>
              <a:rPr lang="en-CA" sz="2200" dirty="0"/>
              <a:t>Low risk</a:t>
            </a:r>
          </a:p>
          <a:p>
            <a:r>
              <a:rPr lang="en-CA" sz="2200" dirty="0"/>
              <a:t>Disadvantages:</a:t>
            </a:r>
          </a:p>
          <a:p>
            <a:pPr lvl="1"/>
            <a:r>
              <a:rPr lang="en-CA" sz="2200" dirty="0"/>
              <a:t>Low return, most bank offer very low interest rates</a:t>
            </a:r>
          </a:p>
          <a:p>
            <a:pPr lvl="1"/>
            <a:r>
              <a:rPr lang="en-CA" sz="2200" dirty="0"/>
              <a:t>Money is locked in, can’t take out until the term matures, otherwise, you won’t earn any interest</a:t>
            </a:r>
          </a:p>
          <a:p>
            <a:pPr lvl="1"/>
            <a:endParaRPr lang="en-CA" sz="2200" dirty="0"/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68E25CF8-9898-475D-A441-9A739F5DE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4" y="5085244"/>
            <a:ext cx="2176001" cy="12685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DC4B8E-2B38-4F48-AF19-083DC6B3BA43}"/>
              </a:ext>
            </a:extLst>
          </p:cNvPr>
          <p:cNvSpPr txBox="1"/>
          <p:nvPr/>
        </p:nvSpPr>
        <p:spPr>
          <a:xfrm>
            <a:off x="235744" y="6398696"/>
            <a:ext cx="2100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What is a GIC?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9083F1-8E9E-43B2-A0D7-FEADE39E8840}"/>
              </a:ext>
            </a:extLst>
          </p:cNvPr>
          <p:cNvSpPr txBox="1"/>
          <p:nvPr/>
        </p:nvSpPr>
        <p:spPr>
          <a:xfrm>
            <a:off x="2666509" y="5126740"/>
            <a:ext cx="5022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Note: a 1% return may seem like very little.  However, what’s worse is keeping your money in an savings/chequing account with little or almost no interest!</a:t>
            </a:r>
          </a:p>
        </p:txBody>
      </p:sp>
    </p:spTree>
    <p:extLst>
      <p:ext uri="{BB962C8B-B14F-4D97-AF65-F5344CB8AC3E}">
        <p14:creationId xmlns:p14="http://schemas.microsoft.com/office/powerpoint/2010/main" val="241851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1F0C9-6CC4-41DE-92C8-7DC0CC596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6887"/>
          </a:xfrm>
        </p:spPr>
        <p:txBody>
          <a:bodyPr>
            <a:normAutofit fontScale="90000"/>
          </a:bodyPr>
          <a:lstStyle/>
          <a:p>
            <a:r>
              <a:rPr lang="en-CA" dirty="0"/>
              <a:t>Simple Interest I = P x R x 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440A2-0891-4DA4-A2BD-2BFE3D45834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38989" y="819302"/>
            <a:ext cx="8719718" cy="2882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200" dirty="0"/>
              <a:t>I: Interest earned or charged                   P: Principal</a:t>
            </a:r>
          </a:p>
          <a:p>
            <a:pPr marL="0" indent="0">
              <a:buNone/>
            </a:pPr>
            <a:r>
              <a:rPr lang="en-CA" sz="2200" dirty="0"/>
              <a:t>R: Interest Rate in percentage                 T: Time (in years)</a:t>
            </a:r>
          </a:p>
          <a:p>
            <a:pPr marL="0" indent="0">
              <a:buNone/>
            </a:pPr>
            <a:endParaRPr lang="en-CA" sz="2200" dirty="0"/>
          </a:p>
          <a:p>
            <a:pPr marL="0" indent="0">
              <a:buNone/>
            </a:pPr>
            <a:r>
              <a:rPr lang="en-CA" sz="2200" dirty="0"/>
              <a:t>Ex: TD offers different interest rates for 100 days, 1 year and two years.  If Anna invests $20,000 for 2 years for either GIC’s, how much money will she earn interest?</a:t>
            </a:r>
          </a:p>
          <a:p>
            <a:pPr marL="0" indent="0">
              <a:buNone/>
            </a:pPr>
            <a:r>
              <a:rPr lang="en-CA" sz="2200" dirty="0" err="1"/>
              <a:t>i</a:t>
            </a:r>
            <a:r>
              <a:rPr lang="en-CA" sz="2200" dirty="0"/>
              <a:t>)  2 years (1.3%)     ii) 1 year (0.95%)       iii) 100 days (0.20%)</a:t>
            </a:r>
          </a:p>
        </p:txBody>
      </p:sp>
    </p:spTree>
    <p:extLst>
      <p:ext uri="{BB962C8B-B14F-4D97-AF65-F5344CB8AC3E}">
        <p14:creationId xmlns:p14="http://schemas.microsoft.com/office/powerpoint/2010/main" val="2745630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0AC88-1FE2-44EE-88DB-19FC8D4EE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68312"/>
          </a:xfrm>
        </p:spPr>
        <p:txBody>
          <a:bodyPr>
            <a:normAutofit fontScale="90000"/>
          </a:bodyPr>
          <a:lstStyle/>
          <a:p>
            <a:r>
              <a:rPr lang="en-CA" dirty="0"/>
              <a:t>Medium Risk: </a:t>
            </a:r>
            <a:r>
              <a:rPr lang="en-CA" dirty="0">
                <a:hlinkClick r:id="rId2"/>
              </a:rPr>
              <a:t>Mutual Funds </a:t>
            </a:r>
            <a:r>
              <a:rPr lang="en-CA" dirty="0"/>
              <a:t>(MF)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0E023-071B-4592-987D-E69B642BA62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85738" y="814387"/>
            <a:ext cx="8665368" cy="4029075"/>
          </a:xfrm>
        </p:spPr>
        <p:txBody>
          <a:bodyPr>
            <a:normAutofit/>
          </a:bodyPr>
          <a:lstStyle/>
          <a:p>
            <a:r>
              <a:rPr lang="en-CA" sz="2200" dirty="0"/>
              <a:t> A (MF) is a type of investment made up of stocks, bonds, money market instruments, and other assets.</a:t>
            </a:r>
          </a:p>
          <a:p>
            <a:r>
              <a:rPr lang="en-CA" sz="2200" dirty="0"/>
              <a:t>Pros – allows small investors to buy into a diversified market</a:t>
            </a:r>
          </a:p>
          <a:p>
            <a:r>
              <a:rPr lang="en-CA" sz="2200" dirty="0"/>
              <a:t>Cons – management fees can be high (2% or 3%)</a:t>
            </a:r>
          </a:p>
          <a:p>
            <a:pPr lvl="1"/>
            <a:r>
              <a:rPr lang="en-CA" sz="2200" dirty="0"/>
              <a:t>Management fees are based on the amount of the principal</a:t>
            </a:r>
          </a:p>
          <a:p>
            <a:pPr lvl="1"/>
            <a:r>
              <a:rPr lang="en-CA" sz="2200" dirty="0"/>
              <a:t>Pay Management Fees despite whether they make/lose money</a:t>
            </a:r>
          </a:p>
          <a:p>
            <a:pPr lvl="1"/>
            <a:r>
              <a:rPr lang="en-CA" sz="2200" dirty="0"/>
              <a:t>Management fees can add up!</a:t>
            </a:r>
          </a:p>
          <a:p>
            <a:pPr lvl="1"/>
            <a:r>
              <a:rPr lang="en-CA" sz="2200" dirty="0"/>
              <a:t>Some </a:t>
            </a:r>
            <a:r>
              <a:rPr lang="en-CA" sz="2200" dirty="0">
                <a:hlinkClick r:id="rId3"/>
              </a:rPr>
              <a:t>financial advisors are bad</a:t>
            </a:r>
            <a:r>
              <a:rPr lang="en-CA" sz="2200" dirty="0"/>
              <a:t> (marketplace)</a:t>
            </a:r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C64C46D6-2CE3-479E-B07E-BF99845B71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9" y="4550571"/>
            <a:ext cx="2493169" cy="10289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BCCB86-A6E4-4E97-872D-7CF81049627D}"/>
              </a:ext>
            </a:extLst>
          </p:cNvPr>
          <p:cNvSpPr txBox="1"/>
          <p:nvPr/>
        </p:nvSpPr>
        <p:spPr>
          <a:xfrm>
            <a:off x="264320" y="5579498"/>
            <a:ext cx="2571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Video on mistakes that financial advisors make</a:t>
            </a: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AB359AB2-2CA3-4D5A-96A6-D1A79FCE99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1820" y="4550571"/>
            <a:ext cx="2493170" cy="15424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10E319-48B8-4E80-B6F7-66B761337041}"/>
              </a:ext>
            </a:extLst>
          </p:cNvPr>
          <p:cNvSpPr txBox="1"/>
          <p:nvPr/>
        </p:nvSpPr>
        <p:spPr>
          <a:xfrm>
            <a:off x="2952749" y="6043612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What is a Mutual Fund: Basics in Investing </a:t>
            </a:r>
          </a:p>
        </p:txBody>
      </p:sp>
      <p:pic>
        <p:nvPicPr>
          <p:cNvPr id="8" name="Picture 7">
            <a:hlinkClick r:id="rId6"/>
            <a:extLst>
              <a:ext uri="{FF2B5EF4-FFF2-40B4-BE49-F238E27FC236}">
                <a16:creationId xmlns:a16="http://schemas.microsoft.com/office/drawing/2014/main" id="{64A8270F-EEE3-468F-8E59-457D56C445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9321" y="4550571"/>
            <a:ext cx="2368265" cy="15426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9E5FA3-BA7B-482E-9061-D7B2D0B269E2}"/>
              </a:ext>
            </a:extLst>
          </p:cNvPr>
          <p:cNvSpPr txBox="1"/>
          <p:nvPr/>
        </p:nvSpPr>
        <p:spPr>
          <a:xfrm>
            <a:off x="5772149" y="6138001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What are Bonds?</a:t>
            </a:r>
          </a:p>
        </p:txBody>
      </p:sp>
    </p:spTree>
    <p:extLst>
      <p:ext uri="{BB962C8B-B14F-4D97-AF65-F5344CB8AC3E}">
        <p14:creationId xmlns:p14="http://schemas.microsoft.com/office/powerpoint/2010/main" val="174361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82E42-0E41-44FD-8A2B-08612A501B3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71463" y="114299"/>
            <a:ext cx="8765381" cy="1964531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Ex: Sandy bought 2000 shares of a World Diversified Fund at $23 per share.  The WDF increased in value at 5%, 8%, and 12% each year.  If the management fee is 2%, how much will her invest be valued after 3 years?</a:t>
            </a:r>
          </a:p>
        </p:txBody>
      </p:sp>
    </p:spTree>
    <p:extLst>
      <p:ext uri="{BB962C8B-B14F-4D97-AF65-F5344CB8AC3E}">
        <p14:creationId xmlns:p14="http://schemas.microsoft.com/office/powerpoint/2010/main" val="3394925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4DD9A-32F6-41A0-AF9E-6184AD128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04043"/>
          </a:xfrm>
        </p:spPr>
        <p:txBody>
          <a:bodyPr/>
          <a:lstStyle/>
          <a:p>
            <a:r>
              <a:rPr lang="en-CA" dirty="0"/>
              <a:t>What are ETF’s?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ABD26-C9B6-4DD4-9ACC-47C360F7B40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1450" y="879187"/>
            <a:ext cx="8543925" cy="3578513"/>
          </a:xfrm>
        </p:spPr>
        <p:txBody>
          <a:bodyPr/>
          <a:lstStyle/>
          <a:p>
            <a:r>
              <a:rPr lang="en-CA" dirty="0"/>
              <a:t>ETF’s </a:t>
            </a:r>
            <a:r>
              <a:rPr lang="en-CA" dirty="0">
                <a:hlinkClick r:id="rId2"/>
              </a:rPr>
              <a:t>(exchange traded fund)</a:t>
            </a:r>
            <a:r>
              <a:rPr lang="en-CA" dirty="0"/>
              <a:t> (Index funds)</a:t>
            </a:r>
          </a:p>
          <a:p>
            <a:pPr lvl="1"/>
            <a:r>
              <a:rPr lang="en-CA" dirty="0"/>
              <a:t>A fund that contains different stocks, bonds, and commodities</a:t>
            </a:r>
          </a:p>
          <a:p>
            <a:pPr lvl="1"/>
            <a:r>
              <a:rPr lang="en-CA" dirty="0"/>
              <a:t>Funds can be  in a lot of similar market stocks </a:t>
            </a:r>
          </a:p>
          <a:p>
            <a:pPr lvl="1"/>
            <a:r>
              <a:rPr lang="en-CA" dirty="0"/>
              <a:t>Low management fee (less than mutual funds)</a:t>
            </a:r>
          </a:p>
          <a:p>
            <a:pPr lvl="1"/>
            <a:r>
              <a:rPr lang="en-CA" dirty="0"/>
              <a:t>Traded like a stock but lower risk because of diversification</a:t>
            </a:r>
          </a:p>
          <a:p>
            <a:pPr lvl="1"/>
            <a:r>
              <a:rPr lang="en-CA" dirty="0"/>
              <a:t>Can be traded in real time, unlike MF that are traded at the end of the day</a:t>
            </a:r>
          </a:p>
          <a:p>
            <a:pPr lvl="1"/>
            <a:r>
              <a:rPr lang="en-CA" dirty="0"/>
              <a:t>Not actively managed but follows a formula on which stocks to buy or sell, managed by professionals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0F364DAF-E7CC-449A-B5BE-C3A4492A5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" y="4378697"/>
            <a:ext cx="2626519" cy="1674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1999A8-8C03-4E6E-BC7A-2BB026E197BC}"/>
              </a:ext>
            </a:extLst>
          </p:cNvPr>
          <p:cNvSpPr txBox="1"/>
          <p:nvPr/>
        </p:nvSpPr>
        <p:spPr>
          <a:xfrm>
            <a:off x="314325" y="6053137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What are ETF’s?</a:t>
            </a:r>
            <a:br>
              <a:rPr lang="en-CA" dirty="0"/>
            </a:br>
            <a:r>
              <a:rPr lang="en-CA" dirty="0"/>
              <a:t>Basics in Investing </a:t>
            </a:r>
          </a:p>
        </p:txBody>
      </p:sp>
      <p:sp>
        <p:nvSpPr>
          <p:cNvPr id="6" name="Rectangle 5">
            <a:hlinkClick r:id="rId4"/>
            <a:extLst>
              <a:ext uri="{FF2B5EF4-FFF2-40B4-BE49-F238E27FC236}">
                <a16:creationId xmlns:a16="http://schemas.microsoft.com/office/drawing/2014/main" id="{9A3B929C-9BC2-4710-8C45-5490F61972E6}"/>
              </a:ext>
            </a:extLst>
          </p:cNvPr>
          <p:cNvSpPr/>
          <p:nvPr/>
        </p:nvSpPr>
        <p:spPr>
          <a:xfrm>
            <a:off x="3321844" y="4378697"/>
            <a:ext cx="2986087" cy="1674440"/>
          </a:xfrm>
          <a:prstGeom prst="rect">
            <a:avLst/>
          </a:prstGeom>
          <a:solidFill>
            <a:srgbClr val="FFFF00"/>
          </a:solidFill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ETF’s vs Mutual Funds </a:t>
            </a:r>
            <a:br>
              <a:rPr lang="en-CA" dirty="0">
                <a:solidFill>
                  <a:srgbClr val="FF0000"/>
                </a:solidFill>
              </a:rPr>
            </a:br>
            <a:r>
              <a:rPr lang="en-CA" dirty="0">
                <a:solidFill>
                  <a:srgbClr val="FF0000"/>
                </a:solidFill>
              </a:rPr>
              <a:t>Which is Better?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2BC4F8-742A-44BD-8BAA-D0F39097BD26}"/>
              </a:ext>
            </a:extLst>
          </p:cNvPr>
          <p:cNvSpPr txBox="1"/>
          <p:nvPr/>
        </p:nvSpPr>
        <p:spPr>
          <a:xfrm>
            <a:off x="3321844" y="6053137"/>
            <a:ext cx="3250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Explains the general difference b/n ETF’s and MF</a:t>
            </a:r>
          </a:p>
        </p:txBody>
      </p:sp>
    </p:spTree>
    <p:extLst>
      <p:ext uri="{BB962C8B-B14F-4D97-AF65-F5344CB8AC3E}">
        <p14:creationId xmlns:p14="http://schemas.microsoft.com/office/powerpoint/2010/main" val="347824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PASSING_SCORE" val="100.0000000000"/>
  <p:tag name="GENSWF_OUTPUT_FILE_NAME" val="m8pch102"/>
  <p:tag name="ISPRING_RESOURCE_PATHS_HASH" val="f5dd3b5eab04799935286d652a75b776e2b83c"/>
  <p:tag name="ISPRING_RESOURCE_PATHS_HASH_2" val="f6bd67c2745ff57a93ee63782577f1f648a11b1"/>
  <p:tag name="ISPRING_ULTRA_SCORM_COURSE_ID" val="AED47953-CE1C-4CAD-B0F9-8E93EC9AF1D1"/>
  <p:tag name="ISPRING_SCORM_RATE_SLIDES" val="1"/>
  <p:tag name="ISPRING_PLAYERS_CUSTOMIZATION" val="UEsDBBQAAgAIALtVaUbO8+LqUwQAAA0QAAAdAAAAdW5pdmVyc2FsL2NvbW1vbl9tZXNzYWdlcy5sbmetV/9u2zYQ/r9A34EQUGADNrcd0KIYEgeyxNhCZMmV6DjZDwiMxNhEKDGVKLfZX3uaPdieZEdKbuykg6SkgG1YtO+74913H49HJ19ygbasrLgsjq23ozcWYkUqM16sj60lOf35g4UqRYuMClmwY6uQFjoZv3xxJGixrumawfeXLxA6yllVwWM11k/3z4hnx9ZikjjhfGEHl4kfTsNk4k2tsSPzW1rcIV+u5R/lD7+8//Dl7bv3Px69bi37AMVz2/cPoZBBevemB1BAotBPAA37SYAviDXWn8PswiXxvQBb4/bLMOtFhM+tsf7stFtGEQ5IEvueixMvToKQmFz4mGDXGl/KGm3oliEl0Zazz0htGFRS8ZKhSvDM/JBKWChq1uXMDee2FyQRjknkOcQLA2scy7K8+8nA0lptZAnuKpTxil4JlhmfwBnz+23JKnBNFXAKwUttOPxT5pQXo07Xkb3ygmlCwtCPExy4uxVrjIsMuSXVbgaiRHaMIwAoacXKJ9gmhmXGHNlCDEOYedOZD2+iQ5jx9UbAWw2NY4GhBgtWdFkBR3AE7IrjVRi5OmngClF0S6vqsyyzA37sF6oL2AucECjokD1wojF2wFBjDspRlixVXWBzHMf2FCeT8AKIDH0XDrEIz6DdzoZYXOIYWgTHXTaBfe5NbU143WI7/u/6K6WazuIO0TQFO52+LZd1BSs6pdAFptOqYV5i/HEJVfNs/xtd3ABCYk291nzLIIQy62YPaIqDXc2fj0vvt+TU9nzsJkAoN1wlxIiddkZBHgqpEBVC6g2AX5ptaZEydMVSWgPh7+BvGc/M33SxTSSfav4XoqqVlletKgUuvng1el5oHvFBTVe0LHr0+QOoA018vNm8rmCnSrH8VnXtYi8To+8SxXP3pbvufzfVpy7P3NED/0O3EzfCNPGg2ydc9rfAcBRp8YXTQ/S38oJTcLRo9A0E0CuuB/gMwhYgkOipGOeQ+YMQzqEiA+xXeBJ7ROeYXVVcdZ7ZplBNvb/NkRSGJMEUu+fJFbuW0P+C0W1zdIOEG+KMnuBsECH2JosDnW5RAgho3YwPEJLgOew/64G5nONdBht5PcjEStYiM3Im+I2RWKhNnbPHM8t1KXOzKmi166VG4U+eE0Wzuahxuhhw9sbYjpxZ4tiBg/W4q3tY9DQCLuuYfBInvj3R5kDqnKp0A+fKtayLrCdQM7G6+NQGsDalMaNluvn37396YjyIpFlF7eqvg0CgQ7Uu4a9gvwdSserPLhBiTw7tzEMfq3bC39n1HPiJB3T4LpM0bQ6tXOawNOr2C2xri2YTYjuzORAyNvyTdZl2jyn7CHM7OgNRMrOoNZ7T8gYUjUgpBqGYVGsCqmHe7y9ZtRK8YENsn3cm6A0Tb5HYrmtunNB8gqc3zVmawVydtldPAVfPvmDOzA5A8B7gsYyrgYDmjNnJCzR683zf5tvHR87Xp8pc3I9e793j/wNQSwMEFAACAAgAu1VpRiXfYoO9BAAAyxYAACcAAAB1bml2ZXJzYWwvZmxhc2hfcHVibGlzaGluZ19zZXR0aW5ncy54bWzNWN1uGjkUvucprFn1siFJk2waAREhg4LKX2GybbRaITNjGG889tT2QOnVPk0fbJ9kj3EgEAjxbEUU5YLgOec7P/b5/DGly+8JQxMiFRW87B0dHHqI8FBElI/L3m1Qf3/uIaUxjzATnJQ9Ljx0WSmU0mzIqIr7RGswVQhguLpIddmLtU4visXpdHpAVSrNU8EyDfjqIBRJMZVEEa6JLKYMz+BDz1KivEqhgFDJLrVElDGCaAQpcGqyw6zOsIq9ojUb4vB+LEXGo5pgQiI5Hpa9386r5m9hY6GuaUK4KU5VYNEs6wscRdTkg1mf/iAoJnQcQ+JHhycemtJIx2Xvw+GxwQH74ibOHN1WgQ1OTUA5XD8ESIjGEdbYfrURJRkRCX0lqqJlRgB0bW3FUpPverlgl6IZxwkNA3iCTK/K3nUw6Pl1v+e3a/7gtte0qTp7BI2g6Tv59JuNa3/Q7gR+f3ATtJq5nQL/a5DDKW9mzvDdnt/324HfG1w1Ojk93JN69PFb1UYzp88X/6rfCPJGaldbeV26N522m0+t0+pW23e5Uru56/q9ZqP9aRB0Os2g0X30mp/7lRNeKq4PSwmGSmRybSQWbNGNhRZPJkMRDWzFsByTQNQpzPAIM0U89HdKxp8zzKiembkGUrsnJK2qlIS6Z2a27Jk59B7hLCCkBsFWGOF0yQgfT9aqL9rwK5VtT7QElJdiPmuK8atnf3q2zP747Hx3+tvSLGGtcRgD8ekFb62uLKxGgq9RlvmOhoJFy4JIMiRRGydkhc/795TXwfLIQyM4RAxKrUqKmYeohtLDpbPKhkpTPb9B6quWCLDgpiKo1d9oRRhjCfWp1fWHrhvODit/toUm6i/bCLv0nKnPI3Qt8RRuMhfzLuEuZjewScxsFJFOSUiscliiKmMuxr3FwLkYt7C8JxIFQjAn++5iJFCDj4RT7gmmTnl/IUNFNXExvaJOoTuZZpQ7Ic6PjlOWImMRmokMMXpPkBYIOpIl8F9M0KqCQCMpkvkqqByNFKNwrCeUTEl06RLoDkIkGXiaMWZE2wjfMvoDDclISMAleAIHGNapsvgHuYBTrNQjKF7k+M7ew432tf/1nSkQRxMMmiYfOLAKSVK9D3wMtXMBIRgT0M0VCOhMiDMYFbM/EY3mZi5lOseO8WS+6WYj56Cw3RTysZjwIAT+ozwjroAh5khwNkM4hJFV5ghNqMgUrNjDYqHV/0rQuiLK56mOgaYhmIzcSOfw6PjDyenZ7+cfLw6K//7z8/1Opwfd0GXYRLPCobZToTp7PlHDL/g9ozrdvJ5ozxecnlWgzn5509yhRp09twg/Z9+nytTZcUOfvuC5Q6W+4LlDq2741oVMDFFFGydh+0+dB5W1qURKRaOQtgumua57i3qp71d7tRsEe3TbDPoXbtckgoaFMZDKyPxUd7qFbwPYDt8J3nTdSYb0/D+cAGEDnZjTLWy741TwJ0eZZmRDd0UyOKUAd/7YCgy49RlNQDJFr0bnv0Kuz43UPnl5b3z1KszxSz+1LO3siTkIlmEMh2hvB+/NM/M+2/uWOma/LV/urL3NWb4hWX9lap4klNME+mgE6PI9a+X05LBU3P6oUAC09RfQlcJ/UEsDBBQAAgAIALtVaUZISKwfsQIAAFEKAAAhAAAAdW5pdmVyc2FsL2ZsYXNoX3NraW5fc2V0dGluZ3MueG1slVbbbtswDH3fVwTZe9xd0wFqgDTNgALdWqxF32WbsYXIkiHJ6fL307WWEzv2QhSIyHNIihelSO4JW32YzVDGKRfPoBRhhTSaoJuR/GaeNkpxtsg4U8DUgnFRYTpfffxpPyixyDEWP4CYytnhDNowS/uZQvExvi2NDBEyXtWYHR94wRcpzvaF4A3LR1MrjzUIStheI69+LDfbwQCUSHWvoOrktL02Mo1SC5ASTErft0ZGWRSnQEOkK/uZyGlDXb79Ce1AJFGWtv5kZIhW4wK6Rb5eGxnGM+2925WlkcsEBX+Vhn75bGQQSvERRNf53VcjgwxeN/X/zEgteGEK2uVcbuI7h3Kc6/UzWV0ZGSWYC5lAo13w5bF3vYtA/mu898isq+D0ydT15EEwTU8prJRoACXh5Gyy5G+PjdL7AasdplIDYlULetJJP+FGBjddXYv7A2+E5bEvr2khr5w2FWxcwpG7rr7Fbza39q2Inb7rogwFHLwySrFVtsjfuq5nyEjZIp8pyeGR0eMZ/NTiOKHHt9h383L5tRUY1sfcW8MpWE2kB7O5MgrtFQFT8RxW0qTzQiowbUOJ1bmUkrOcEMMHUmBFOPtlcOnRXkai5MTgR61/sJAiikLfvNkc9Ssd98uex8fR/Si0d3PnmdJv+M0cK4WzstI/SnI+8zy9JNrNPOlnmFdSw0Hcsx2fyKmw2IN44ZxOjcK4gqlY7hZrAI2SqAAo6a8w8j76Ss+aKgWx1R0jEEamq3O4khQl1X/qlcAb5MHoGzZgdVRVan8ME/oOjzR+AACLrAwT6w7OUjVUEQoHCHsfKeyVh+6GpJ7QoWFbqwfYqXjcvOZkHqMVasfRvxLtnMR+uoYewqtOq5/hLOMjr3Aq7cU6Sz/2JoeXzIxeDHIKP0wd19p+XkKtNP9K/gNQSwMEFAACAAgAu1VpRkFYdiORBAAA3BUAACYAAAB1bml2ZXJzYWwvaHRtbF9wdWJsaXNoaW5nX3NldHRpbmdzLnhtbM1Y3XLiNhS+5yk07uzlQpJN0iwDZAhxBmb5KzjdzXQ6jLAFViNLriTDsld9mj5Yn6RHKBAIhMjtJu3kgnB8vu/8WOf4w5XLrwlDMyIVFbzqHRePPER4KCLKp1XvNrh5f+EhpTGPMBOcVD0uPHRZK1TSbMyoiodEa3BVCGi4Kqe66sVap+VSaT6fF6lKpbkqWKaBXxVDkZRSSRThmshSyvACPvQiJcqrFQoIVaypI6KMEUQjSIFTkx1mTZ0wr2S9xji8n0qR8aghmJBITsdV74eLuvlb+Vima5oQbmpTNTAasy7jKKImHcyG9BtBMaHTGPI+Pjr10JxGOq56H45ODA/4l3Z5luy2CGx4GgKq4fohQEI0jrDG9quNKMmESGgrUTUtMwKkW7YNT02+6rXBmqIFxwkNA7iCTKuq3nUwGvg3/sDvNvzR7aBtU3VGBK2g7Tthhu3WtT/q9gJ/OGoGnXZuUOB/CXKA8mbmTN8f+EO/G/iD0VWrlxPhntQjxu/UW+2cmM/+1bAV5I3UrXfyQvrNXtcN0+h1+vXuXa7Umnd9f9BudT+Ngl6vHbT6j6jlud844ZXS9rBUYKhEJrdGYrUs+rHQ4slkKKJhWTEspyQQNxRmeIKZIh76LSXTnzLMqF6YuYaddk9IWlcpCfXAzGzVM3PoPdJZQkgNgm1shLP1Rvh4ulV9yYbfqGx/ohXYeCnmi7aYvnn2Z+fr7E/OLw6nvy/NCtYahzEsPr3aW5uWlddE8K2VZb6jsWDRuqAJnBIGtdQlxcxDVENt4fqqNh3QN5TB+THY4+KE653iwhhLyFht2h/6aLZwWPulKzRRv9rSrOk5V59H6FriOTyaXNz7hLu4NaHtzLSeSKckJFY5PFGdMRfnwWqEXJw7WN4TiQIhmJN/f3XIUYtPhFPuCaZOeX8mY0U1cXG9ok6he5lmlDsxLo+OU5YiYxFaiAwxek+QFgg6kiXwX0zQpiZAEymSpZVhpZFiNCJoRsmcRJcuge4gRJIB0gwmI9pG+D2j39CYTIQEXoJncIDBTpXlL+YiTrFSj6R4leM7+2Rtda/9L+9MgTiaYVAp+chhT5Ak1a/Bj6F2LiAEYwK6uUEBnQlxBqNi7k9Eo6WbS5nOsWM8W950cyOXpHC7KeRjOeFCCPuL8oy4EoaYI8HZAuEQRlaZIzSjIlNgsYfFUqt/lKCFIsqXqU5BR0MwGbktnaPjkw+nZ+c/XnwsF0t//fHn+4OgByXQZ9hEs1KgcVBzOiOf6NsXcM/oSDfUEzX5AuhZTemMy5vmAX3pjNwj5ZyxT7WmM3BHcb6APKA7X0AeUJ872BshE7Ooop2TsP/Hy4Nu2lUilZLRLfsl0FKpvY0CGvr1QaOJoOu37WBYdnvwIWhBGMOamJif007P1dsAGuw70Zs+OgmLgf+zEyHcEqdd6Ba223Mq+JOj8DJCoL8hApxSgKf41EoGeI4zmoAIit5sQf+bdfnckLzmpn21DfQmu+DwzyG7Kb7XLiBYhjEci1c7Sv/99vyuDfs/9cB+W78k2Xorsn7TsP3qsQD27TeytcLfUEsDBBQAAgAIALtVaUaSRrCZqQEAAEMGAAAfAAAAdW5pdmVyc2FsL2h0bWxfc2tpbl9zZXR0aW5ncy5qc42UTU/DMAyG7/sVVbiiaXwOuE0wJCQOSOyGOGSd11VL4ypJC2Paf6fOvpo0YcSXxHnyOnYUr3tJM1jKkodkbed2/eaurQ/IZ1QF565fRPwF+ZkW+QwmeQEil8A8pN4fPbg3RyIkzKQVna7eSVa39BjSzpwL3cbLgIQK+HTocB0AvwK+79DhHye1XVrblFp1nlbGoOynKA1I05eoCm4ZdvZsRztDD8Ya1Al0zlNwRId2xMij4s2QrM2lWJRcrl4xw/6Up8tMYSVnsfiLVQmqefHlFhjcDx/HjpzItXkxUPiBx3dkcbJUoDXs4t6OyYKw4FMQLd2BHX+gjnA3IY+uc52bPT26IGvTJc+gU6W7EZmLyUarU80hWZcz8G22xNUlmUMIvgLVkXq6JnNALKvyHw9YKsyoIh20W/MDKpDPcpntQg/IghxdlmRj1Tsmaq//xJwvhN4XWoR+XxFrHaF/7/nMQdCJq724r6G40Zblg/FuFe1Czm2M30ho/ZEwbgxPF0XTH5rmSDUH3cxBvcg5kqPgaglqgijsvkQDdoKVsQ06+fSzOXGf3uYXUEsDBBQAAgAIALtVaUY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C7VWlG9YvaeWYAAABoAAAAHAAAAHVuaXZlcnNhbC9sb2NhbF9zZXR0aW5ncy54bWyzsa/IzVEoSy0qzszPs1Uy1DNQUkjNS85PycxLt1UKDXHTtVBSKC5JzEtJzMnPS7VVystXUrC347LJyU9OzAlOLSkBKixWKMhJrEwtCknNBTJKUv0Sc4EqnZx9E0sy9JITlfTtuABQSwMEFAACAAgAMwOBRM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u1VpRpgJyTKOCgAAFFoAACkAAAB1bml2ZXJzYWwvc2tpbl9jdXN0b21pemF0aW9uX3NldHRpbmdzLnhtbO1c627juhH+f56CcHCAFiji+63wqtCFTox1bB9Lm+xpURiMzcRCZMmVaO/mwD/6NH2wPkmHlBRLiqxI2XR7spWFBBE535AcDmdIfusdeA+mre485mzM3wgzHVunjJn2vSf9hNBg6ViOO3OpR5koiBchm2zoh4rnWMStII8Re0Xc1YfKHbE8WvHlQwQyoeJ2x5hjny8dm1GbnduOuyFWBe2JtQM9ag2eSvVlnLOn7hNqKD5ZsDuypMm2hm25L9deRMVaagx7DUVOxSydzZbYj2Pn3jm/JcuHe9fZ2as8fVw/bqlrmfbDsZmO3DshbJkeGzG6SemcNsTasJEDtYWp8+ixb325rXT62UCL3FIr3l5L408eWLLBDGMkkHvTM1kE2e306v16KnJL7mma5Zu1dqejnIDY0EYKpt+qD5v9DAyjX9nREI12vX1C2iKP1E1rAmtaWzkxEme726Y6kTzsDdvpGNe551ZOg3VrHbk9zIZZDlnBmj92rzHsDtVsDB8cb+5o6k6/oaY3FDdYzHMG1UhAETGnmgw6vqIb0145X0b2nRMAw3ij8lpPqiHfsVCvK/e0Hry1lFYDdVu4gXtIw20V6vpNrd9UoU5r1NVBNaHC1+vSJQSZdK2Daqz2OWBke9RlI3tFv0rNuHS0Kj6CCxfMD3Ke1Gnx5xC2ehCmaqFWvd1t40NDbjabHaS2tbpWO3S7/a5cR7jWateaB6XXaDaaqN5u1/udQ73baDfhbdjvgJYW7ndQq9tqNbRDAzcAjWRZ0Rrqodvs1+sytIZ7ffUwHCrdWg3V6/VmSzu0O82hUkMg3QQdcrPHDdjUmkqzc5AVud5roqE6VIatA9ZwR22jXgN3arVDS1GatdrRuMfRRc11LM09nNCcLyhMnYLU2qO3xZ1rsNy5LggbdANezmiQ5xT1irD1+ZL4vgtSPG2GQk/5MVb6tBi4CknnmXJQFX/HVkk06ebMmtJZTSTMYAR5kCKAS2e+b+XARRMnwETKzAsL2vJzZhboROrM081j7oSGRNbMkk5JntKZnzbzw8JkJp35eTMXMpI+pTM//BXAHZt82SInEqh05qfOLGgyg0pnfu7MxiRSKJhFJM+XQSIlgDVE9swUf5ZEpTM/fWaiklkUrCfyZyYoJY2C6UQCzYUL8yj0UGTQXKCnRAoWFyk0CxWaLc2JgtdkLBlsoBWY3GhwCYqEypmyUKdXM3ny62I8vZgulNFFRVL9VYn4svxDo9P7Wm93/jioBricmvQreTyO60JCWbuWT9fEmE/HC1CIx4sJ/mxUJP67MHT6yRiPJrgiBX8UVjCb4+uKxH/ngX6az/HEWOjjkYYXI30xmRrCLmNsYK0i/ers0JrsKWIO2pv0C2JriiA8my5FnmWuRAUP2aa9ozna0+byzWhysTCm07G+wBMtLKlI2F4hzSVfwB2KK5rLOp6DDpdAxnwdfCHmX2hAsmUVVnI5urgcw4/BO3Jp3q8t+GGv6M0MT2D+qJ0DeIV1Xb7AC2X6GWYOPG5aEDT9CI72sSDoV6yDZ2A9B2wiX48uZGM0nXDnmmPdmI/UJ89aEhs5tvWIyHIJOATZY286Ow9KuLPRle9jXuGGdPzLJ3DrkTxOcWFfJzJt4cz35p5CL9xVrpmCZaVijc/VL59Gf10M5dEYawuYPG16szDEquftEVgetsMQsSyHDwOaJqs9sZcU3dIl2YGLPYLYylwJsS2BwfPO/GNn/oYIC5bWz8GqnGj488/n39y7kTGGsHJDXDvfEktoi0WG50PewFYSug75fMteGkvEHudv1ZE3GN1M1vWTQ8szR98+rkQXXjEoHfwezyExQjhQTKcQCF+Bx0AM3BDTKgQcTYbQnDgGw+7dRfxwUkjBZBromDjoG9Rcw1zEOnINc1RMxQ1W9JHBrU5v+YY0B1jMnu8H6b7Djw0WhbPZk//c0jsHYoRFyR5mFspNz3eo89e1V9RRwkjM42U0tAeKJtCte3HDiqBjlrnhO/N8aj9d4dCafjiOmeTG2VkrEfss80GEZJiq3ca3zNafNr/dO9fZiFKLeOFi85PCX76xI/4Q5367s0ibOfTqWJ6rlwtVnqiY7xb5Urfy48DNec/Ghr4YywrXAP6+IWy5hoR0x/fw+XX5uz0ND2XQF5hXp8Rdrv/9z3/lV5Poj1+KgtI/F9UDq5jHMfyk728Th1Hv7zn0GLISh4qXnMBgsxxC8++dhTcEtpQNQ1Yvr8BhdOEfzs5d5tp8RJVcyfOPEEbEVq4iXRH3AcKQ4ThWUUVi+NxBWOE+HM8QO2aZNi0I/+a4zgdvjGYLWdPE4QoWimUuH/z0uEIEBfcoyIJTVgF96qU8gUCVUElXJiuuU6SKMCbAuvTfj6tyn5o5ngqOJ1Y4ETs7FjsA28x1rBm/Onh+VwYC/Kbj1qISc/mZKXyLSnhr50swd5IgqAbVaFFSdAZ9mPFdZaAyXpaUnlM4Y60iokFBUu7asSBCqv5oIuLx8iRKVRVxsxbt91PZs47Dhj+oivT8WJiUn9Cv7Jl8pDApr/O0MYUTxjNQsiaKDG87FOJGy/PMHMhQm0BhaN/wLS7DezDmt15epEtBQVxy46yoJLKfYW5osJh5WbTD1RM9HthPefyKY24f9eA8lag4Om8123sHzGQWPe3aYhywAKOzL97T/D+QSVsA/u1s0hh+KWKPW/qhAmcNslxv+D15BQU6PlS4OY+0ThpuG0YzHswKITcimItYXghn8xAeQfiUcybE8Vd6NmhQfWamQTVrggaB2tPzZ+82t9TF4AImDX0zXhaVXoe3HNdiYxaHnaiM4tkaVNtw2AgxkYKYV4ltTbhU/Jdo/WZnMdOiexqGqUhBxDTZox94sDSyPVtmY3rHor4dlBReAkGcOzpiVDpecRImzjapOL+mWMph5NYTo08JVWHeOcaqlEwUhmju7NHo7LDErFdTmgLZU9YfVKMZFgJUCmeVSWRd+AoXOiMuHGMW+g5OM4uZuKpfhJA3I7pyE1ZvQ3QprXY/m5NIIbr6SqvRanwHoqvW76q4W5jowj3+vIbo6mD+FCe6auLzvYkuuc6fYkRXT+ZPQaJr2OVPbqKryfnsRlGiy+f/ixJdL1ovneh6eaJTiC6txp+iRNfLs1QSXSXRlaR0plfyaBK9Z6tIuuO6j38SmsmOrcF51sRDK9MTRwTRrH8ZmLgK47tCfkG4cjbEtM9Lmu1702z+ZQi/m7+ZzjVuQ34ZQgQn8MVxVzGn2Ra7URxN1Cm4pmpE9BtcTajb5FTVElyHLllJCZaUYEkJlpRgSQmWlGBJCZaUYEkJ/lcoQXCTN9m4Ez/tbRx+S31espElG/nu2cjMK+DXk5GRW+xcbGRE/h3TkZE+/b/ykYxuSzqypCPfIx0Z+lTJR0ZZx1jgfImOzFhyefjI7H8a87slJJ++m/deSceu+BQkHdtd/pSkY0k6lqTjeyUdfypZx5J1LFnHknUsWceSdXynPOH/gNIrCbgfnoAr2bOSPSvZs5I9K9mzkj37/t/lK0qflV/mK7/M98bs2ekF8EOTZy8jnnNnzzG/V+osmPhi3FkA+qG+yxdZ2D/GV/kKUGcR0e/AnSXLAAr6Tv7Hz/8BUEsDBBQAAgAIALxVaUaKmlIXtiUAAIUyAAAXAAAAdW5pdmVyc2FsL3VuaXZlcnNhbC5wbmfte2lUU9fbb7RaxblYVERA64AyKihhRrStZVaZZ/lDiAwBwhTCFESLbWVQEQIECGiBQpiRAEkgKpUAIYQKYTCESMMckgAhhEBC3lBp17vW/XLf++Gude/qh6ycs5+9n+H3/Pbezz45+fm23a2D+07uAwAABy1/+PYuAPAFDgDY6bb3S1nL41eWAtnXjsi7t24AavpOzcludoEtbC0AgPrM/WLf3bJ7ufAf3CIBAOXHW58dmVNLIABA96TltxaOsd4chseTkDm3PYsJZQnJCclvxlI9Y6e+1CGMPEvuOfHTkZ2d+/P2Kg5+dcUi9w407Y7Jo12v7hd4fvsN6tMD/8xd3yvfLDjxTbd/xEUJbFWvvXG6mmsUAzNlC99kVkabOVZzBbUwWiUs5Jjgoar4Hr+Nl8jrgRE3vGQ+tSDV8UnSDSZTPHvLPO55EBAFfBgat69ZJvJ8OeyDSOR3qG4uqjPbFaOYsaz0uS6ZIFxOPmbgp3iFqIFeYyU5WYO2ZY1j+z5c44Mt4c/jz4JzwV/ILj/Jy+FgF4czieJl8oCvp34tRNWbLBnxAbxJPD07XuJpvCmiIpKM0sjTTZyO4FbVjf2AlsMZh3CiSTO1a1NsH+l6lMk4t0DtUS1huYcWfFTZJytkwIweTdeymUmANDLyhCGo+VjPVaJlm0tAx6Fn0SMB+pvadm0ZeKOZ4FYISsU0LqqexCndxYCq+rxb3wnYMDSaTVrwU6UTNhi8cZPYxU89+HFBDcWYKeqjbIwL2+fWxMTIoiPta38+QR33jp2YXzqKXvt9GojgA4GIZTVEhEIymMXMkW7ypOMJS098Cg7RSUwJg+mVd1BJwjeX8mmrYPPeVDTZ0IfeC6NfyfG73JEjCXvOMpD5dwdxOCixkzu6hjcQGHHnC2pBEoln6seFcq8c+PEN1oWZMZ9Re9W1N3tqxh1eeWXy7BHrAy47gFRSYgE8jbUDgOSds4DBG7KznhUQGN+xyecNYf3KQsTOgBSe9sRiQYNd+d5C/JeMRxtG9W22M4dwhu0REWZf/rpAXy8OPIU43shac7RT+KavNWNYNpCyKeq6ZbacsykbsXGiv6+VKB/RGNYplJDMN5cwkjoyMxtK5OIydySTo3KKlXhwavz4Ajrr5wLHF0uPzqldoplTMQi7j3qSCNcy5XIq38iy1w+nl6QVTxezH136oOusZif63Zwxh4Z2Hq10wFOKlQIZVYnCVmoiVx1QZvzgCj3vdi63axGKO5kjyeov2FRwt97d8/okmJB/IbNJ9Sh2AFewOWfH5hpkBkH7CC+nnyW9ujIb4PVq+o5W5xwSBMrLcxnCYw0bMlgm9nNjFkAe9ZQfq717A++Oz2ENbRDGjzYdnm8zUyHBqz8QvakQUs9CLCrvx3oICebfytINNs9gj0wZUFb9Jfwd71vSoPhmDmZBukBfIZuRY5vs/3OAqrzqMp3HKayOx2qRbhaB8ew2D4YgiZpUw7qw8XJIj8p35bV9dIFX+V3oFIJSCyPNdwJIhpb9FHNpweUXBa6Tj17aHYn4z7OslJPeHRENz3zJm3kXqCTRUN2Sf3OOj9oluI21yzoov+rWJNxuRVdTTRdeJAKJFHOm/AkFr39FpJYjpoFFyeiPkD2MR50hHgep59vknijqlNTt9MXxTXYAJy77XqEOmA84Pe01yAOv3+okm/XywejE1aAieBEoAGfjwO/ip6ECgwi9QH5vXZXLQXLDQNjVLxm9tUOmrABcb20qjb+PMlcjyKVsfB16dta5rnoTjgD7uNT1bv6WlBdg4rxswhMQeHomjGeS59D5xOek0frnvmSWliQgwALIL1Bmus2k+ZDJfrtz3Ul2pECIw5A53fHtJbojeQxbqxsy1gz3Uv8dRDChms03EBvQDdxGXzdvzhMo0wlW5nVICT38+hp6nfhM4k0mcF0BAC46K+kWMNPQskvueuFPtJ+DC/2/Kzw1bBmyns63gRXGvjBy2yIe+9tzmSw5zxwHtYxn0ZawG8ITBL1MTR22J9vIDqYtY74c6tUKZmjERJWogQp3LQHK7zu7cWbAebZ6aWDZXRKcf8UAvHktFKcnjfPuaBDbOAyAvfPA04Uif9G1zFJQP2XlWsgYFuo6bZoBG9DNgCpZAOnPj/LmXXhzRjG6JjzRySK/V6lTpuglfsJCn7hTMB5T5T+yHEsv69RhGeUsrdWwWv3HQm4dpMaU+jxmvcZeojYyBPmTcA4fsqFOJfnCOR+IZZjhGvJmD1aLqQQas2/iBY20EDt9Wfx8fQZL94MXaSSatBMQLi0Qf5gCkb8tvDg56evoq5ZpCO+Su7kOxk11fz8YkUMm808CM/OwqRBjue5YuRH4KZCr3W9HBxv75HoUvu6bGLOAHYi2Jk8oPLoVaEupw31t6Hvt7VVGnj6DHNhA1NWkBo/P9YnZ8IPW/VVK36Wrzzo/LVR8DM6HenwwVXJm385hw62av4riE9w5y0UUv1TahhkdeazcCDtvQK4bhTqS5kassrkQkpUKbLRzCmpQg6gQuNW4DEZ0+nplDEBRy3Gg+GWjIX2f5trlhLFmgVHmfNNCHTGiKoAB7lhGqPEGTKgxmWR7GKcWOrJGWGVFIMrxqaVSrN8OQAuib1mZIear2tfN7/p18tdzakcMoRVH07t+jp3ODsxRu2poiQFNwQX2sMKQSWiBj918J+DFVECem53dBQwiByny/1j/Y1CB0HCsvBjVb4QdCXBdtVYh5TB3ddmgLrsjFZFpyKWzLEdpFDUltLP2speuNGHkypejedC1iK3wcyCnPF43JLLiij5AdjMIPpEmg0vPfaP/UwQhxyeK+ytSafUvZvxgndV12Zv0jGwTH5Uw+qAuOZoEg1ANNFkBhk0Z8PEpg2pIJTfEZRWxGRCQN8zBmKgKIWVKTGaeGe+B9oYGCYqFGvJCIlfvtNk3QlirZfjV4bUiZfRwko2wJeyDV0eN8TFA8saMpmzlv/E8C1tQUGqsts8Q+tsbB9Z3dufUYyf9z/q2lnX/bFPWzc8vWx/+uTv2T/k8M34VVM+LcnaAZnmvs3sd5Dqk1TFgTr+GDS38mLgPJ1cgMB1esb/YW/q74c82P1Rbvzh6WqMgQLyAWaklZ+gl4djRaVEu/ZRF3O+G1MaCXh3WoJE/4UpXX1oHkv6cO1q3Qi7tmcvQ1GB7DRRuoRNya7xR4ZBelV1vZIPPg0vLhFStTHq9MWvatZvdyHHtjiWzICj36fv0pUJQBhkD6bralNFEUZZRhIhcQIX4aEXS23vqTGoTn0MbaoOYU9eqWI2yyaHvj19u79J9uUkcNBjFxoUFENJ8NgxY36Wm85hxmc7SfBdcsCtnY7QeABgzv7WHIe6ozfoRJC04IltRvdmTZ9X2yDlc8xZkLk1qDPiPndS3y8pC1iO01DKjd7pitYBsF/4J+6t6mfPowAaVawuDffAbuZC2UBk1B97lczKvAIbMMna9DxJR/N4FCuw1wtbB7ax2O+EJd9LTfN88fX7Xz/4U41rWctOp9L9wgXQEJbI8zwD7RB8D6A2btEJWySpMNmcM6V6k221SPU1JYyhrXQuvJ53vY2H9Slf50Z2BPS2hd9iqcG/J0XPzAqXhK+QaqLbIQLm5YjDYdWMVl5jtF3AKJqbn+l7zRkoURjcJOkEenZw02X5Qe9uDnUVaqDXJ2EKjzFgS7C1wd4SVYSQGq3tka+mrh9qPjYVyZ2CkYPrj4Qjz1eOAcNW9OFiXnK+PN92MkLNRT5Rx63p/2027vRvLH1cnmsYyJbsBY3tSuMpxEsEwU5xxoi0WsrHoziVt7gRwv7A4DgAkO+/aqhvdv4raAQDc/65fVtgWK/x3AZwkFVOlIe3iKR1ZEXh9f4q2rLV6r6xUBrz+ZnYnAND/S/F+mUDjf1vQ3+NCXKdREJsziND2pfSwkIia/Z5lw97xnHnXzY/D7fqmQ7Vnt/p9f6PmbqWPZIMo3VjJZX4v8604PSyR7WFv9yT7buH8HvO1t3+3Hyx1ZMaJppDlJEmazOp1JT/TuJX7/EEHe1tQ7t35pMGFE+kzaMRm9wlzbVl0yU4nMSnch3sO69ubS1Y8TJLEa92uVhX4mqkl0eLEza34e1wVopBqZKuKDS96htfnMdb9TvO61jJ7yW9dU2ruIt22QjvQKR+VjeuVlwF47/IQprY9LvplQVZA6eDUINbPRdb5XvaLu4nW/+9fyBAW0FyAVFPh2PRcOTpp4LG5eILCImWi00pwSBnqb9QrvAWcMEQ8f5SatKo+aCYYdPAAnaIRt5jkbCn47fUHM36vHkrYLmwbuId/sST/ixNvCzfX89Gt2cXrFfaJQfzFiY7A3LZua522FX+7ymA5GW2qnuMIVtdt2RxNAvcsc9ip7bM/gyDHUE2BmE8NUzGJvXyw+nGEKOJvdUQNYLoVma35a9EN7UTn7QAGJZgxV3Xz/a/Z6aUZz479h9b82TFGZiV6t9FK513SCYSL8I9Xt1yQlhiV8zIK1lnNh2q8jUDLxI81iUEEGyPie5SvKLQOkJC3LV/VeHCFmW4qSC8Nfd5vFHzFrqvGCrMcsXZ3+tn1AkCB8fVMrXfzSdmf4aFjHr2LHHcNulBytQTHrSmIzk1HJntE32c3ABKkVp+dhGtUN7fWD0Kw4xd+KxPEePQX7B71LPPMDkR2ZJ4BML0+I2KUSEsvlVcBv+V5NhDqQTEe52OpZbW8T6HBAtOmR9KqyJ3hQ8bML5zLtf6i7t1yzGvHsmsr+mGa2XW5n3DU9JcNRY3w8+HOjFXh41t+ALtZ58fbOWSpVzeLDi0sXLCfeWH9IFPuQaPA9k3Vx6H5+OMNNdows6rPqCk7y+WVb2qzbeW/JSlZKzvQuTWeE3APDM/LcsRpY1uXRH3Hor5HWBiufrAku87EwzvHKRqJ1KG2pMGln1PVFH8+ZHxIGMbuvFt+v43hTHf/NTgv0LToIFGDBfuJFvoZ5iChkbC0J9CCIZRlydH9BzD7WTKqJ643lalgAftHUyF7JiWjrX7wyjW8CVyUOLJrXLxinxIwJNDXYaiIRCWSbR5wo3uK43u2nSaQYSl6djvjdn+KRJS7cHy25jTm15haP0TEjCcwx6gM61VkMv4iiGlFDm73kaX08B67r5L1DjchPmfiY9shSV+QtsBUKGNVhZt19A3RJQ16EaDAeSHh3lMQN9KvNq12VedzGjactP8o3F1f+qiFTpD52cQBRg9Ix5x2GFQTA78bj4G3KN1Rdv7swSoGUlI3NpVeeqj6EcWNPe/1+mWAVw77q+avcMY52+gGH9vHV/5g/RduSUZz2OZL1fhGQThpqmObTJtNWl+Pl6NsOB70ndMQH90C3mLf0M1/TNTu+uh2ggyL0GkNgN1q5+CV1VyZAqMo9c/OPnbi/ko44F/e7rAEGcYODdIJIbExeuowTzPC3xSg35g4z7w6d4pYgQ+juGczoKLF7RnoCsEbh3NxCd1NnJmshrbmO40gPGt5YnvWLH48tk9HxCXTk8zm9N+VGWuj27dVeovaxtwu41esIbz5Mkf6arnR38Zc6EkOwufBMTd/M4BZN/23IS4iyxKQwRNrwpg+s4MRk1VtINSnaO+GkaZY2zBAo1W5jgkh598EJILpV4xg/YUS/yxjbVWXzzhk1Lpdf0LHOSydyU4uOmK4YcbthYi/Xwxp5bYkeG7Pt3bust37DefQtdec0D+Gu89TZqogWqz/3gErKQt1j+PdPP/tNP73RiUw49xAgfFkmfx9MNmFtL0ADAxieS1mW9vNiWYPOWbgnfEYN4Hth3nUEJO+Baz9tjJbSPAzG+t5iHNK9A3hmepmuZzANlMhdS8lKEYYJOu3HXphTQAwBpeOMqBRd3Li/CruDOm8XatxL8IEEBnsDDJpexYO0BaW6QbDthWH2uodz7nKCAGiuBfzWBSCdvXfirAMQwPfFUcnGeN/FegPnEtjvi/tBtJCEmU5XdvO6cd8rxQlUir5dWgoSmgbEbiMVbKeej61qwd/gChDov3vblanC3/E3mwPi+tNL41onqqybifiq9jcroLLhaCAxDANAHXVzR1NW9omw+vsI4b7y/BfNstWiTPm+19MTTdMQyauVuPk6hsDwyL6ACYboZE55Rnbc6i8FuK7jOMVBIyUnFnBMQm2p01XjNvwP5ymiI/2NR5sPDaJCoqxXD2j9Wmes21hJds6A/lWKwdYarXXtthYttQPS6YhlHh9TmspCD4MKBBEkab42zniD2IX8xeRgLgu6s7zR8poMKbMRpfNiM1sb8PRG1Tau/jCKwCw6X/o5z8ONyVhGNuLCly9JOLYp0PPwmNrjvU9mvZc9ZyIj1Fc8rpdfumz3zMVns+N94fjrZ4Ev5vBWmdRvdxCm3aW717V93gw0IOxc/hMxj6Xx55FBdZZzQzX+XbHneHuuRiFtafG3/qo8Z3+UYWBAN3drW7bhJtMZrwXVlQqGFhce2Ba/QYfIr3IYjppxJC2czFutUg/NhthuXjyhhfjAMb9wdFkcPWbOSIvHTso2EZHnF2MTHaRX3+BS/88SlZM/d+/iM7/q7xASxbAQKq5VJxtIl1tJkr876N7YmTF3KwlEsfbdnjNai1+vqL8r+INZSGc6HiMAhfBp7tPJFZi73h9vz2Haj4EoZ5ufLDWMZ3js6z2h62r7YKpWwgb/l4TnKpbG+PEa0tOn2ynIphbRYkLq1NWE46fyllcG4ukQszEE4eJhpr86iW+K9Ki3FjrPSshyFUlWOWal1dAQXg+dOCDZ4dGXUASeWjG/THI63hUo9gGqI0QA07TXemO7DtsoaykmafMfUO+Q/pncy3RKeGUWQFscqtu5592mdClki6juL2NKeFFLi1VT3OPFPaYyJ92UCwvKpdX0bgc4FpW/cntra7TGULQqKnzdLPWbICXLmFIiwXCO7iFFg0vByc2VIWAc1z4lKQfYM1Di/iLnzlCop240Oz0bkz3gNqiU3/vit+ToJ3MExdI3CtVZbq8fVlOcr/MEQ/gWHEBBe5J6vzcH2dAIBUWLj1b5ORqT9Nt0M6baRln1fWGtRKimK99aJRt8Fusbit9wXINrLCJ7TUg9+vbNR/IhLdX49/50gzQmhoPrlWXtD5qdXd1yEtqPcSKA8e+A+3uD7L1HorwIp2ccXFio+Y6BXa0OuhGZQAb8/fGSHJJmdI84XyxCmA01PAd7EAc+RMwBpxfD7pKPRrk4Pa9OxSjW/XuP2U+X5Ku5AZI9BK1j9eIKEGtNX5awg7ZAMLXhixaXRV/5GXhh5fx+duUSnD6yea+htyTVs9W7Snbn6ouI5MUnZFs7Q6/ojC2nUGVaChBfSyDGVzt+6xnZXg3wzEVbEo63VaVlsU50Xzt7pwPWz+mXNeu2qcI7Lqbsa+tiSu6d5rl3awS1Pw3aa3u2xpY33uyi7EvoeJR86P2k95ngNkzfsFgmYW+1wryjQSomWL5UIk77KhNo4qifgbK/UtmWtZcDab37IBWaUNBCAzCOhHnkIdIR88olt+IuMFpkep6Km/XIdqYzvDY+XyvGwmVPUaZbK/qFr8jzuXboCGdZvbi5ApbXxtqVc7s+yOwhCJm6y68Xh2aGplP2E5Xg7rFymB1sUIUVVI48oixD9eOiDf+LLOqaN/uxNXQet3qRvNycY+xvzNa5ECxVt7eGrntEV/8tg/XesaRATfoZL62je1VfhLsyn1q4t2ZwKhDVSZ9ALuxCl++4tYV9OAyYFY1aEOrdFYFXuOzizAPudroctYoj1SGTwpSY0KUv/Avw6AP9CTohjb9GjBSA7tdM3WhSltDAs4+Uugbza/UBA64tNTwWJV4rX9UvFIIOXoISYxGcfelyeX47bVrqcr5hOt2cOrE3C7IGYLibByqaxUi9Di6sxd+Dw3Oo6wEcpSDCXecd0/sG58P3Z7xDKd3n0b24apWqOe75J4+gx511Rh0tg6r3Bm8Dhpbmomfl2c96tsng2rAyzdKMUovcTqLXH40lu/6FofDTOnnlOifSVQco3G2qy88ZteHR31u55Mv+Ds/CdrN2MUMmqLwryxciA0oOBl2oF/BWaO4L0imx3uoJCUmulwXnYZOckO+tgGPtPTWO7kxbLcPN3grzLzmXucuGUE/uVrAFM9pXFS7H+BNq8yHqy04g3BpSiyTTvcvGSDZZVZ0d0NOdZPbTNAlOxABYuHNsPtHS/CCLHybC5e1b/rvXND9KcNCN5MlDNd4MVTaGR0Y6UgEUaaJB94rRB2tGnhu7IwFKUYh+Y7NHtuJrpH3JjkPO97gYvHndXSc7H6rguqFHCAppPFz6/InFInuccgd+k0HSt2QV3oz3hqx6z2FBzDHphw7u00GGdtbJ776Uce+QrlUOZTc40BlLYXQAXlUeN6iG/MPL+zIkBCml5lf027ukT3TeLntAC46MKppPAB+jeq4PgyL4rcUgIdA2FPR8f+cvHbUv/NzvzkQhLuKfX6h/4JrGShmAV3pe2eHQVPBLS2wG32dZkKyfoVpUKGnplt4/gMo3erpQiw8LIW3HN85v7q9PzOGRyrppRHdgoX4N/Mx/wfn384eHmYaeAdMLK98gSM2cUYUtpaA0vqI5+JBB3uvwssapdrlWGX8X3hezSnGDIK2mAJ4WL/Lq1S7cavQOpF2flY9+q+j45t7VUZuSYuf3v51ln5CylQ1V7S+FD3cZGKmapZwUdbjuiImhWuTeqmUe4uS8ccRmbFP0oul65/ZlzhjzIRHWFW9mHeWrmVKDUy54C0DH9c+DrevTr5wvUSr2Hq2YpMpgmy1u4vmXYg40VBze1M3XDtctLxjaMGVmPE/fHLzr+Bfwb+CfwX/Cv4V/Cv4V/D/gYAXy0oH6te2rZ7cEi1mqG4uPkbxkoR42W1/yv9Aa0R4v2QaSGwVlSPWyykzZsJWCloqQjP3uyGrHIYg2D4A4I2RmIQQk6atfdY/XAWOuei0rXxwKhINIyTDc/peagOM5gTsk8ip5ocpXDVzUTeFKhVTmcHwrN4hZQBgVqNkTn65xzaJM5wEKQfk3hZbE1esB+Cev/iI3/sQ9s02cowHxy2AFfHYCOEdM+VcSMcVFdO4qxziyp9PdOw2BphkHSJBJJ4xN1eOscO3Aw9DKzUMlivmz6BvTx8d1UToUxP9VfKGQxQBb6bIhmQ9qoke5UvkRV8YtvA8HfXUALUq37b4bv8Ax+T3cQvhczMtg6mMXzITF/xQew6r2DxOl4/Q5TZI8UwJVyOPtPUeVuOXWU3rXbfMGrZeNooEievOUBuZrC9U1954lF2Cm+p6pQsFtQhJJUJl6+GLl4C8iPJuJqw2FsdnRGv85WCG/bf8w/eR9hf17DbfUKehaQ5SCADAfWx3ptlz+Ien3/80ehWpOVPUCGEMj1vAsLpCmi06eUG95Jsd5yaikJev7DeaU7lpc8P+3YDBIZJopdw8sckHY/z2cq2XuytpWKu2Q/OnoTV40aKbqrN/UR6sSGfmmp5SUk00XdjWWvs6pS+j2mFkas3kVpfWKHZUd0cyefDKyvtol4oividHu/DPHk8L2J5AW8wizjp3BHTKQrjSYE96mju8wFKVrjl1Vd07oVi+muiNOWB9z7M9VC4TbtN1agNMYLtHg2ulrUMQpnC6vS9xNyka+RV4JCTfoRtLydkP8CwKRS5mLNNqR/VvDRfH/3JKbZbrO3wZ6pBsa9B9vpd2gxQ42eSW2n1HgG7LaEziJchOAsuuOWRFrYfBhsO47FGD8svGNXZzOHu2bog+5dJnnZHeu2OGh0ZeKg3vFnvtxcWPnLc5N/traai+pvqk9/A3Xb59CheEcrjA1sI27Ix7s67SzNcBJNoljlIUQipEIPhrS6xmS+lUCz5X6zigRdNLx007+CAusMR8+sLLFK5KjNxReordJD679YBzl2lmgks0odsBxy+5ub71SoewgWbKzKbsOeIH81Ip2Jyr8R1OvF3PkUBrojWC5XBoUS9Yn7y+jCSKsUsx1zy0AeGGEa/KapCayKYvGV2U9wH0ticeh3HEJSXi0uTKCin76PDJnJy8+s65Q9DjFjD64q5Xr9+Vvgfy5R4IX6ufm36+eCJs7WoqLS1Lgp6BH6xEdFZsypXQPuSfdqfqbWKHDcgfY0bXW4eq/UcS9+JYS54RvTMj3quZfg+5RAmdqCygQrCegE8RUQTy8of8h6H+SmB60lEL2GE5lcD6woNP2Cl27yxTumZxcGjuow8JxbdV1R2luyjz5lyhCbXOhMpG5XxI0xtPrkwJXAfH/kgtRWl7mJNw2ahx1ON8ZRc9txhlIk1nx8orVcms20MurJ1fiAFpkui0kFbAG5DB1UkJhSmm0FotJ8e+idB26ED6ZFdCOyMzoCqvbFBQvsnM9WtJ4iVV6ZKTFOqGNwD1V0OUhs/Qs5OaEochHn285QT4d164AWLfRoAuE5qf6Nl8GPtV1IPqAJLTZKZfxlSXatuuvsqT5Zv9NJZBouHV2bLzwLukR4zRiB3JG2ExRXWYnlPwqhlDdJehdWrmjJKi98ypCgj/oqHOL4PHiWvvgaTMrZ/re0bCjpcfwDVB3IbnkRw72irYNWispismnf/bKWCMy/0MI/Mqrl9K6M4YbpUpfQ99L+6NcyNLff7wxypdE8Sk+qchVoQK9Id+ilqqyO84KfWzfV4u+npV7x1Gtr36TzS43W5iV53jj21TJt8b3rJML9GfuVRx8924YUqoulbvnAvdhx7PwGaHeCQaPCW5JTNBZhuxEz8eL9u4p2RxfCQoxvO9rQWQFJEhWIIaZo4AZ7U7Qn5kdPGhI9oB5N0AbjPSOy5wHZHoQgY4v33d5xJgASy57DRRN/0M+n202fPD0w7R3LsWoqeHp6lfRWn8FpDYOF5hElCAwmp9MHXGBbu6cWccRma0e1O47zRqCRGCRNIfISauD0ehCjCFKPDyLZi4A5/5V1Scft50jgzVNNzvMfBAboNuaGHkoEmO04NabZ+aY2OQ6iK8wa1+ye9qZlBB7nVvUdWQpAyioTDNN1jVuYYerbvp1ayTs4uh1r6cXRuSJHBBRPMHzCUDKCFRKglbajTfaAwb/3rvkL8s4sR9OGvRr1HD9tbgv2L0QwCbdW+pnLWodg961Rcpf5dvSh/U7aWZRBTpnTRPsG+hOIEV1EmgBdYpCyA1WKmyyZBtvkoMpUcQc9aTT2c2KoXQEnIkmc/QWfmcx4oWQmnCxH6fEfEYVTLm1E9Rgl5ii0sOJ97nvz2cFG5kGnXNuObPsmKU/ZXIscncGtKUyZ+DFsAdQESI3wG8qKPAD34K+Bl8z3acGN2eidrpWjgzeeoCQyGGhLLmyP8ZhDsJY+K1kJG7GVeqyoLiYaPYk+XTSC6Epbmhqs4kF3EeQpxVowaeo6DIiZgLFsLWmSJU3x4jdxWH8yRoBuME79vck6TuK16ZrJUpme0HMfCHlV2lN1jMfN2txUWqPFAZ7wDALDq/1Zk5rrAXCXxVyS+523FWVKI+o0ZD+Mzsw/nBKrHCMgiGpzEMGqV9Qwipbw805wWjh8ZcE/spoG6q2cYC/QZHv/W1SJjEE+pLl3Wk70xX8MQNfFiqklmcwLuwjQeTQREwf9izcn0KfWNoQv9hqGZHqMTvpHToxRYpyE8jJVPSVa+xr99E9D2t/HRcUEhfL+LoNjtqUeHzJpP95BxWgQWwwbYC1O/lvO6iEV7WbejSSfXDDSBCmrb8Oasa0ouVGmEO4UZ9iYv7iYs5pzeMiXxjlIwa5gxZXSB+T1OKOHWMuKxBbBB1o8XdFHNxh3n44al7iLXFMw9H4xEujawg1Cm66Asgmyh+5dP3VZQsTU6yymbluXWuRkh0TE9x/M9JG82IeBwH2CooRgH97BLIuesYQXnagPJWonmTm7Lglz1SQuxSSZ9WhLINA7X1ro0WS/y7vfh3pyMqJFbSkShm6Oo4k7bQgutbQNuuT22tt7IEa9aaWVTLR+0oRvshgmblqwxnp02WUUzxdBQ9LIJtIdRnfB11tAEJLM7/sfzRR2gBer0C/VH8h6rkjyhPbk7xRkyjcLNma6cqPDs7ffjPhmvA87M7r9sHLnlsZvL8KRZCHIT4c7HGLPab2XbGQhsRMwqNtprZizOsIWnc7IkV/JD3134WuITychp67/4wFAvBUvDu0f0U5RdIpLaUw9zk0N8NqIrfqhJABZ44sQtC4BKmlIlX29YXKR1o4XLhivqoaccGSOPUTgByZqvAW5Em7gk+gNvYfNHfW/mQi0XdkUz5bE45fZKwiZtsylaB13yAasJIm9+U38Zmvw7hsinWzhdpfk8RrM+55E8PIO8CaA8YUj24H04+DDVryYXwzFYP4WZMlkyavOz80UnrcxjySdLleGVznSiiZEJ1c4KW/tNavY9U4INu58Gi+6wfxIi+iJmdIgO79afs0htBMv8wLGF0LV7RgZSzcDPJ6n4ArzjeEn3SUzh3S/TueHs4bV7gQRR4DNwztmLztl6ymksoxux6l3D/BUbR7ow0OcZQ37qTcrURrvwN/ZtJGdhyP1JN+L1XlTxfFuB7sY1RG0nLl2pb6MaznecJ8NVRS9HgJ3DSNFh/a85c/XRhl9qBmQB9mYfSa4V7AIBwofym/BGw4sTzSauPbPdIa/do40eMBFAUNvGx0cXZ75Ma1avxwj/Mqr+b0vAR9TgFczaY0k3KY7OVEmCpz43wdrwx6hAA0ILgRnq3Wp78M0au9bwLhjIdeelQdxjQ0GA2Jts6zydh6T1QMoqWjE5nu3jnZcjK9zeSs/9rLU/w4yOuKcmuAMhZ9dmtf1KgD+0CAJKtl7f+ZUGyAArW2bX2t3ZuNS1tbd/Sh6FGzxPAZ2UtbxJzOuljD9UFAf3VEYp6Wzom04HjLUEECRSiL90Pemr/0KzY0nJLu+V3dt/W3LiX8l9QSwMEFAACAAgAvFVpRteZEilfAAAAagAAABsAAAB1bml2ZXJzYWwvdW5pdmVyc2FsLnBuZy54bWwtjFsKgCAQAP+D7iB7gE1NrYXMyyQp9MKkx+2LaP5mPqZz1zyxw6c9rosFgRxcXxbdlvwR/cmutwmU/APYbaEmFPrXMw45WDCNQJJaGd0CCz6OIVvQvEZSihMpqN7lA1BLAQIAABQAAgAIALtVaUbO8+LqUwQAAA0QAAAdAAAAAAAAAAEAAAAAAAAAAAB1bml2ZXJzYWwvY29tbW9uX21lc3NhZ2VzLmxuZ1BLAQIAABQAAgAIALtVaUYl32KDvQQAAMsWAAAnAAAAAAAAAAEAAAAAAI4EAAB1bml2ZXJzYWwvZmxhc2hfcHVibGlzaGluZ19zZXR0aW5ncy54bWxQSwECAAAUAAIACAC7VWlGSEisH7ECAABRCgAAIQAAAAAAAAABAAAAAACQCQAAdW5pdmVyc2FsL2ZsYXNoX3NraW5fc2V0dGluZ3MueG1sUEsBAgAAFAACAAgAu1VpRkFYdiORBAAA3BUAACYAAAAAAAAAAQAAAAAAgAwAAHVuaXZlcnNhbC9odG1sX3B1Ymxpc2hpbmdfc2V0dGluZ3MueG1sUEsBAgAAFAACAAgAu1VpRpJGsJmpAQAAQwYAAB8AAAAAAAAAAQAAAAAAVREAAHVuaXZlcnNhbC9odG1sX3NraW5fc2V0dGluZ3MuanNQSwECAAAUAAIACAC7VWlGGtrqO6oAAAAfAQAAGgAAAAAAAAABAAAAAAA7EwAAdW5pdmVyc2FsL2kxOG5fcHJlc2V0cy54bWxQSwECAAAUAAIACAC7VWlG9YvaeWYAAABoAAAAHAAAAAAAAAABAAAAAAAdFAAAdW5pdmVyc2FsL2xvY2FsX3NldHRpbmdzLnhtbFBLAQIAABQAAgAIADMDgUTOggk37AIAAIgIAAAUAAAAAAAAAAEAAAAAAL0UAAB1bml2ZXJzYWwvcGxheWVyLnhtbFBLAQIAABQAAgAIALtVaUaYCckyjgoAABRaAAApAAAAAAAAAAEAAAAAANsXAAB1bml2ZXJzYWwvc2tpbl9jdXN0b21pemF0aW9uX3NldHRpbmdzLnhtbFBLAQIAABQAAgAIALxVaUaKmlIXtiUAAIUyAAAXAAAAAAAAAAAAAAAAALAiAAB1bml2ZXJzYWwvdW5pdmVyc2FsLnBuZ1BLAQIAABQAAgAIALxVaUbXmRIpXwAAAGoAAAAbAAAAAAAAAAEAAAAAAJtIAAB1bml2ZXJzYWwvdW5pdmVyc2FsLnBuZy54bWxQSwUGAAAAAAsACwBJAwAAM0kAAAAA"/>
  <p:tag name="ISPRING_RESOURCE_PATHS_HASH_PRESENTER" val="41576e8c56cf5b3215dc4b18361e00632ba772"/>
  <p:tag name="ISPRING_PLAYERS_CUSTOMIZATION_2" val="UEsDBBQAAgAIAPehh1AZ0s9XgAMAAE0MAAAYAAAAbm9uZS9jb21tb25fbWVzc2FnZXMubG5nrVfBbts4EL0X6D8QAnrbTbu3PTgOZInJEpZFVaLrpBeCkRiHqCR6Rcmp9+t3SNleu4tAdpyLIJHmvJl5b2bo0c3PqkRr2Ril62vvj6svHpJ1rgtVL6+9Obv9/U8PmVbUhSh1La+9WnvoZvzxw6gU9bITSwnvHz8gNKqkMfBpxvbrv2+kimsvmXA/CHCWkUmEeRL5DzjlWYBjPyWUx5TxbJ4kNGU49MbsWSKjqq4ULfiElEG1bpHpVivdtLJAqkYt/ETkOSCoR1WqdoMqXcjR5y3msAvZlMQc4O37bplEhD3wGQ2xN8a1eCzBjbyRskaNFIVsLsGIaTrzo63xUJnLrS98hsFmOu1xghTDQsgXhP3ljQOwaVP1otpnpLJVA2wiuRZl1+d0y/cQ3MQPppxR7icJn8wZozGP/AmOvPFE5D+GTgc0ZimNeOLHOOIxvmfe2D7PO5ek+Js3ts/Bc/M0xTFIKSIh5iRzugroLImw09WD7tCzWEvUarRW8sWpSNataoCKUhVuI9ewUHeDTIR05kPaU5yxlASM0NgbZ7ppNr/14uzaZ90AnEFFz3bhMC0Pdn/VSAPQPRvaChpkXuhKqPpqCBpihOpJ/Cxb0DS0Wm1BPgKthDEvuimO4jsEGjJM4oBCCgN2YNwW494w+KigNzSNzNthY+Cl7zKzZWRB4pAuOHNCsGRUnWkh4dWqlK103iobishdVh7lkwZmSinWfdYA3dE0mKAZ1Ih/h/mE3oMGQHT0nBN06o3p9JwTDziDgHA2dCb2v5E732UE1LmTzk6aubBKKDfbxmaZWyvdGVixbIKAXPTm6jyYDH+dg2KIH71SAb3VXVddqjW0JCBbNoNAUJQBDkl8x7/OyXd+65PIdaBfaRYb18FFsRZ1LoHYXHRGog3sFapwe1ZiDv/vTv2DRLstyE/bWo5DfP/pXH+Oyv8V9Ym2ldWqHYK2Cdu6/xYvbDm96sIpob8Nfz9g34WZg5F8MT9Ho/8cjgaduDBTp7P1rp44pZzcJZ1Q3t4eD2bWURtjhEVwO4nB4HJ/9SpVpeAmcYLN+QzbjGbQbPrmcxTJQndl4YRVqh+uAcFg6ir5/2n41OjKrZbC7BLbN8CbS7zog0t70OSMqbjXxsn8HEjj7Sxl84nzOeP09hYm0tPT0AlGIPZ3uZCIvtgqXcHSL57uv4y7+I8+H/wP+BdQSwMEFAACAAgA96GHU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96GHU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Pehh1B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96GHU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Pehh1COc/b6agAAAOUAAAAaAAAAbm9uZS9odG1sX3NraW5fc2V0dGluZ3MuanOr5lIAAqUcJQUrhWowG8xPKi0pyc/TS87PK0nNK9HLyy/KTQSrUVJ2AwMlHZyK88tSiwgoTUtMTkUx1NTIwskFp0qEiSZO5i7OlsjqChLTU/WSEpOz04vyS/NSIMqcXV0MXYyVwKpquWoBUEsDBBQAAgAIAPehh1C8fTX3SgAAAEkAAAAXAAAAbm9uZS9sb2NhbF9zZXR0aW5ncy54bWyzsa/IzVEoSy0qzszPs1Uy1DNQUkjNS85PycxLt1UKDXHTtVBSKC5JzEtJzMnPS7VVystXUrC347LJyU9OzAlOLSkBKizWt+MCAFBLAwQUAAIACAD6oYdQqOVJCL4FAADcFQAAJgAAAHVuaXZlcnNhbC1uby12aWRlby9jb21tb25fbWVzc2FnZXMubG5nrVjdbts2FL4v0HcgBBTYgC5tB7QYhsQFLTGxEFlSRTpuNgwCIzEOEUn09OMku9rT7MH2JDukZMduV0hKemHDony+c0h+3zmHPP54n2doI8pKquLEenf01kKiSFQqi9WJtWCnP/1ioarmRcozVYgTq1AW+jh5+eI448Wq4SsBv1++QOg4F1UFj9VEPz0+I5meWOE0xrZNKHWnHolDD1+SKKY28XHkBrEfsJguwjCIGHGsCbsRqJJ5k/EaYkKyQoWqUdWs16qsRYpkgWr4C08S8CCvZCbrB5SrVBy/6Xz2h0DPXT8G9/r3dtj1XHYZzwOHWBNS8KsMwkhKIQpUCp6K8jk+/CCaY68Dd2T1fPQlZgQwo/PWjx0RGHDipctm1sQGTL1Ud7K+QZKuS9hNJDY8a9o17fa7z90U2+cxC2IchvF0wVjgxx6eEs+aTHly22dtB/MQ+5exF5wF8dQ9g7BUvubFA/LUSv3w84cP9+/ef/hxFAyFVfQOgZBBev92AJDPosCLAY14sU8+M2uiv8fZBQvmuT7sYvdjnHUYkQtror977RZRRHwQhuc6JHapUYleC48YlVyqBt3wjUC1Qhsp7owmRFHLEoiVydS8SBQMFE0vr5xgjoFEEaEscm3mBr41oaosH163UmvqG1WCuwqlLXdT41OzSr9fl6IC1y23lJYniDZVOZfFUb/rpe8F2DEkmwO78RksLttNCpAO4A2lNzA/9Rpc3BWZ4im6BiEhGVDE1+tMJl3i6HgfZvyhN4oIL13/DMgeeBRE62xHdCpIkVNyPdmRKBGmJAKAkleifIJtbLhuzBHOsnEIM/ds5sGH6RBmcnWTwaceG0dIgAmh6M0UwFTI6CGmdBlEjl40cIU4WvOqulNlesDS/f3sA3Z9OwAh2GwPXBeIHTDwQ0K9KkuR1P1gECU2/O50BVMFAsbMJAMtqbypapBNvs5ELUy0Uk+FJ4ZSV+Jagb4ywTct98G7EVsvzT288O1ZPGW7FOrxpkhuBtqBOP9XH/tqaIAm+5zvjalDi6fBZ8gukAyDMRbBOeTA8zEWl4TCIhPaZ+PjC/cMm12CvLdNStukl3CdY7KHrgHQbNpI1VQwopcEUpPZkeponBtKPi2AxS72vpFbW9Rt97GSGyjdQEBR9jqCdG8TR4vq08L9LT7Frmcq9ZfU4w+m0+HphheJALIlXO/pA7xLZWreadob/3828i/E6y7Vv+qqhO+Qz6/GxnNQWL6hCF7XIl/Xfa71gnXhPyUKLfFvhjBk6k/zv2tEv8vO7LWuz96fgxZ5zB71BvHMlRq+W987EtqWGgINiy6O0GNkw61m2u3UDXRF7O+2H+1c/xRswrZuQWFzi2s13NoPOgBfoadi0BmssYmcQquTQxUabnsBsz4I/0IXjOH2SzKlLoOqsxRXlax7PRs9D66vRs5PL6x7PetBsWEu8yBkHwBXu4NkJnOIPx2AuZiT7Qq0JeJgJkvVZKmRfyZvTZmAtW1y8XU3fF2q3IxmvNrSvy1TH58TRTu5qHUajuindgoevD97An76LlGCI2hjbOzbuvextdqzgUYgH70UHqPb1gl0lPM6uYFyfK2aIh0I1B7BHHKKAaybMxW87O/COoAvwmhHUTf66ygQ3dFBEiU7sN99VYvqj9Egeho7DNoe/MR93Q+0mBoW0Tg4PYVO7vq6z4Lh6WHI5mGIVXdU3toNPDkzF9j/XY6kvC2Kucph6KjfL9OXVIYsmDFsz+agP2rkppoSms4xCFu62cEigiNdp1wbgKCBYLLOBCL3XOttDKq++IHMbA5p1mTOy1tI60ypbFRsZgO1nOpxc3q8A2nqTBajIn9eUdUTZm4YY8cxF0KwknDev217iBQOnEl3M5Sp1WAwe4Z9qBpf4IlU1mMBI0J2Fz76UsNcIHiK69vUf//+p8/eFOptToa01z4/Jr3N13V791SZe9jjN3vXsv8BUEsDBBQAAgAIAPqhh1AVHmAbowAAAH8BAAA3AAAAdW5pdmVyc2FsLW5vLXZpZGVv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+qGHUEszhoovBQAAaB0AADAAAAB1bml2ZXJzYWwtbm8tdmlkZW8vZmxhc2hfcHVibGlzaGluZ19zZXR0aW5ncy54bWzlWdty2zYQffdXYNjJYyw7sZvEI8mjSNRYE90q0kk8nY4HIlciahBgAVCO8tSv6Yf1S7oQLVryFUoiT5o8eGSCe84u9oYlWT3+lHIyA6WZFDVvf3fPIyAiGTMxrXmnYfv5a49oQ0VMuRRQ84T0yHF9p5rlY850EoAxKKoJ0gh9lJmalxiTHVUql5eXu0xnyt6VPDfIr3cjmVYyBRqEAVXJOJ3jj5lnoL0rBgcC/EuluILVd3YIqRZMPRnnHAiL0XLB7KYob3OqE69SiI1pdDFVMhdxU3KpiJqOa94vTb+133q5lCmoWiwFYX2i67hol80RjWNmraA8YJ+BJMCmCZq7v3fgkUsWm6Tmvdx7YXlQvnKbZ8FebJ5anqZELwhzpSAFQ2NqaHFZaFQwAYXhAF03KgckXVtbkTTwyZQLxVI8FzRlUYh3iPVVzWuF5yO/7Y/8ftM/Px11C1OdEWEn7PpOmKDbafnn/UHoB+cnYa+7MSj0P4YbgDa1zJl+OPIDvx/6o/O3ncGGCHejrjF+r9Hpboj54L8NOuGmmvqN3qaQ4cmg74Y5ORv6o26n/+48HAy6YWd4jVrk8Eq2VivriV/FApG5Wk1vk+TpWFDGsdncyHENBtsVp2oKoWwzrMYJ5Ro88mcG099yypmZ2wrFrnYBkDV0BpEZ2eqrebaivGu6ghANw5Isa/vwTVnar16vbb1SaL/e1p1WVstmN0ykkU9s/f7eYWn+m4OHzb/H0Co1hkYJNjGz7EGrK0spZpE0MmyGHRJubHOScx7kWSaVuW5jq4ulEffQVCdSrEXeXpOx5HHpMUjHEPdpCiutP7hgoo2S+x6ZYI5y9OUgA0ECKvC4YQb9G5UEOh9rw8zimGlfSTcUo5wgH56HQHrBLX9HCVV6LSnL0NoWH9V/70sD+o/C3cXSvaIBZ6jFloaTvC9i0lL0Eo9HF/EhCBexE8wcbrMHlJMRiuoNJEmDcyfhFOvIRfADjDUz4CQqcx6TucwJZxfoZ0kw4/MU/0uArB7LZKJkuljF0cEQvQjLjMElxMcuis5QRZojEueUjIMpNPyVs89kDBOpkBfoDMOG60wX/LsbEWdU62tSurTxWXG4dfot/+Mzu0EazygOCpuRY3lDmpmt8NM5EdIsceiOiOaYFTYoMYsX91z2tvvlYSg7DMb5G0VjjV+zNOf0W9KXDlmh3mLIt6Nlk8A/aoGz2oTOFoVui3dBjSXOMCQFJ96I8HRgIgdXwogKIgWfExrhgKJt25gxmWtcKRpEQa2/3MICj2m6uJriSYYaVQzKiXJv/8XLg8NfX71+c7Rb+ffvf54/CLoa3YacWnXF7NZ8cOB3Rt54uHgEd88Q74a6Mco/Arp3oHfGbWrmA8O9M/KOEd8Ze3PQdwbeGvcfQT4w9N/CtqVKbdeJb8Xz7uc/B3jHGt1ohp33nfDsDoJFKdwe2KoVO0zePVsuZuzvdbQM/MaoeUIwXKfdMDhyaQ99iZ3YRAk2mIl9CeKCGZyGGFPfid6GzmkWHfnvnQgxiE6d1E1tf+C04XcuUqNidhyuzI1OJuAsMC3ONpwGOEtxeI2frLN/TZ91qstv3KK31rr+H+3nqx9ti/61pfYDVEXJ1lL35zggthmgH9jt3/c7nx/5xcxo+XLWRbhH1QUoEkrJneSHy1eQpCMm0gURAJAUH7LdHBjDk7ar9cQP/F7n7aDb+gmOhu/Ug8VV+dlh7TtD+f57/cOcvZMywVJ0q30wL7/m1Q8P9qqVu2/t7CDb+tfR+s5/UEsDBBQAAgAIAPqhh1AOe8cgZQMAAJcMAAAqAAAAdW5pdmVyc2FsLW5vLXZpZGVvL2ZsYXNoX3NraW5fc2V0dGluZ3MueG1slVfbTuMwEH3nK6ruO10KuwUpVOoNCW0X0NLtu9tMW6uOHdlO2f79ji9JnDYhhQgJz5xjz+V4LCK1p7xzAKmo4I/dfnd41elE60xK4HoBScqIhg6NH7tPf+fzbs+5BRPyHbSmfKuMJbdZ4CrTWvDrteAa97jmQiaEdYffnuxP1LPINpbAkC7lbMgaymN+9O/H04so/oy78WA6eWgirEWSEn6ci624XpH1fitFxmMT2q35mmi7YwqSUb5vjYhRpZ81JJWYZjez/qx/GSWVoBSYkB6mo/7oZyuLkRWwIvvB3f3d6EJOedTnjTmhHaii2tIG/cHt4K6JlpItVIs8mU1vprfNeI67V7vyaVyOoOGfbs0chX8E+aXNRZqlX9FIKsXWFPSEMzBfK4cJEuP1Q8L0wXytBJOQOahVkIrRGNsgZOyk+N18TeCmWvo/wyERmbstBXszTTiZHkYhKwZDLTOIevnK+dROfLxmGi8TDDeEKQSEphL0hhm+kUzl21RtJe4PfFAeByBvKBFLwbIEJi7eAFi1l/jJZGznShhfYQsClHDwxiDC0lgiX7CsZ8jAWCLfTbdeOTuewU89jpPrYUx8Mz+vPnqBE1zm9cpXudecNDe3XAVHe0OOSUQMQyurBU3AdC3qWZsLqXcWU8TJgW6Jxjfpt8GtjjYZFfVOHF5p9bqKNNUM6uS2FplUGAy6lz5b37kaj6O4h0ON9Bw2OkdXjWVTzGsRasGu25Xutyvq5tYdjW/JYzchcg9yIQRT3Y7n4f3DbdyrfM4w0xrfUpDPfCMu5HChIdzfJtEEFu4KXgonWpP1LsGQmjIoKuoaW9+/yB9b11ieJSuQM9QDhVyQVZvD7eh2x/BXLyl8QFwlNDgdU+9wO05ooffA4AUARK53+W1wC+dJMqYpgwPkMyUw2ISbMosUqr8uXyOuqiQDy0V69COoFEqIqzpqCEuMq57hPO2a12SlbGaViZIP93KkVMZ9PiWNWMMBaddeSZWN0V9XQexVpZwk0+JdE6n9puXa504OMOI0sQMIHcHxNR7HYUKkvirWmVfrzF6GYB6tYjOVE2o8TRQzZof9Oor1nM7YBV7P4UYChPPVGq+CF+AXHFeCyPilgFSehBq3Y2OO+GjacY2DPkl11AtMrjlFG/Bv/Idk+B9QSwMEFAACAAgA+qGHUPrnN04qBQAA8hwAAC8AAAB1bml2ZXJzYWwtbm8tdmlkZW8vaHRtbF9wdWJsaXNoaW5nX3NldHRpbmdzLnhtbN1Z3VLbOBS+5yk03ullCfRn2zIJTJqYwdP8bWzaMjs7jGKfxFpkySvJoenVPs0+2D7JHsXEJBBA6RI67QUTLJ/v09H5t10/+pJxMgWlmRQNb393zyMgYpkwMWl4p9Hx87ce0YaKhHIpoOEJ6ZGjw516Xow402kIxqCoJkgj9EFuGl5qTH5Qq11eXu4ynSt7V/LCIL/ejWVWyxVoEAZULed0hj9mloP2rhgcCPAvk+IKdrizQ0i9ZOrKpOBAWIKaC2YPRfmJybhXK6VGNL6YKFmIpCW5VERNRg3vl5bf3m+/XMiUTG2WgbAm0Ye4aJfNAU0SZpWgPGRfgaTAJilqu7/3yiOXLDFpw3u598LyoHztNs+cvTw7tTwtiUYQ5mqDDAxNqKHlZbmjgjEo9AboQ6MKQNKVtSVJA19MtVAuJTNBMxZHeIdYUzW8dnQ+9I/9od9r+eenw06pqjMiCqKO74QJO0HbP+/1Iz88P4m6nY1Bkf852gC0qWbO9IOhH/q9yB+evw/6GyLclbrG+N1m0NkQ88l/HwbRpjv1mt1NIYOTfs8Nc3I28IedoPfhPOr3O1EwuEbNY3gpWuu11cCvY4LIQi2Ht0mLbCQo41hrbsS4BoPVilM1gUgeM8zGMeUaPPJnDpPfCsqZmdkMxaJ2AZA3dQ6xGdrsa3g2o7xrupIQFcOUrHL79bsqtd+8XTl6rdz9+lhrtaxXtW6QSiOfWPv9vdeV+u9e3a/+HYrWqTE0TrGImUUNWl5ZSDGLpLFhU6yQcOOY44LzsMhzqcx1GVterJS4g6Y+lmLF8/aajCRPKotBNoKkRzOMv8Gx8MgYg5Kj8fo5CBJSge2FGTRoXCF0MdKGmXlbOb6SbipGOcHWgf0PSDe8ZeA4pUqvRGHlS1vT48Pfe9KA/qO0b7l0p2jIGe5ic8FJ3hcJaSt6ie3QRXwAwkXsBEOF23AB5aSEonoDSdLk3Ek4w8RxEfwEI80MOInKgidkJgvC2QXaWRIM8SLD/1Igy32YjJXM5qucakP03C1TBpeQHLlsdIZbZAUicS7JOZhyh78K9pWMYCwV8gKdottwnemSf3cj4pxqfU1KFzo+K7tZ0Gv7n5/ZA9JkSnEy2Iwc8xmy3GyFn86IkGaBQ3PEtMCosE5JWDK/53K23W93Q1VS0M+P5I0Vfs2ygtPHpK8MskS9RZdvZ5dNHP+gBs7bpnQ6T3SbvHNqTHGGLik58UaMjYOJAlwJYyqIFHxGaIwTibZlY8pkoXGlLBAltf52DUs8hun8aoIPLbijSkA5Ue7tv3j56vWvb96+O9it/fv3P8/vBV3NagNO7XblsNa6d8J3Rt54mngAd8fU7oa6Mbs/ALpzgnfGbarmPdO8M3LNTO+MvTnZOwNvzfcPIO+Z8m9hj6XKbNVJbvlz/QOfAzywSjdbUfAxiM7WEMxT4fbAVq/Z6XH9MDkfqm/MkqPvN0yGfnPYOiHooNNOFB64FISexNpr4hRLyti+53DB9E8j9KLvRG+d5TR9Dv2PToToNqfa6bZtr+904A8uUsNyWhwsTYpOKmD3n5TdDPs/ZxmOq8mT1fL/U1mdMvGRi/LWitWPUXDWPr2yeytOWaO2VHCAqjjdWrD+wE3g+/nkJ7b02ujX6xouCSFjFvREnfdnftcyXLxgdRHuUnUBikRScif5weI1IgnEWLogQgCS4XOzmwETeNLqtBr0od8N3vc77a1GP3ML/x+i5Dyu+cqr6rvByoeC6gX26pe1HVxf/U55uPMfUEsDBBQAAgAIAPqhh1DsTFlStgEAAHoGAAAoAAAAdW5pdmVyc2FsLW5vLXZpZGVvL2h0bWxfc2tpbl9zZXR0aW5ncy5qc42UUU+DMBDH3/cpFnw1izKUzbc5MFnig4l7Mz4UdmNkpde0HTqN313KNi1w6OgL/fPr/3pXep+DYfV4qTe8G37W7/X8qTmvNbCaUTu4bOq8Ry+s7mmer2CZF8BzAV4LKU9Lf+SvX4Iy9kRtmuyfra12/Dy0X9aMaxeXhIUiNE1oJaG9Edo7Ffijkdkxq0NGTpmTnTEoRikKA8KMBKqC1Yx38VA/boItGEtQ/6BrlkLD9Maf3Ee95K9jcB9G86nLpVhIJvaPmOEoYek2U7gTq2P8sR0uvdlLUNWBb/vC8lybhYGiHTi+jv3Y7yelAq3hGHcazfzZLQlzlgB3EwqDSTD7A20Ydwvaostc5+ZEh344DgOXliyDTpXmcXQdjZuYqLw61ewEP3AG3k1fMpKzPahzrFDu5BkHKBVmtiJdNLSDRDmyVS6yAxdN7SA5u1lr2/dv1B1jlKBa/fwVV3a4TKcYjWuGrWu2IW5t0ddczugMhrzcuhX1keoLnBKpuEhoklpckpsx7U5j5y9V2kxtQS0RedU87aGArpoJqIVYoxWYMSzdFJVWpfPqNgpy5+nZOba2Ofj6BlBLAwQUAAIACAD6oYdQuOc88l4AAABjAAAAJQAAAHVuaXZlcnNhbC1uby12aWRlby9sb2NhbF9zZXR0aW5ncy54bWwNyr0OQEAMAODdUzTd/W0Gx2a04AEaGpH0WnFHeHu3fcPX9q8XePgKh6nDuqgQWFfbDt0dLvOQNwghkm4kpuxQDaHvslZsJZk4xhQDnEIfXzP7hMgj+TSHWwTLLvsBUEsBAgAAFAACAAgA96GHUBnSz1eAAwAATQwAABgAAAAAAAAAAQAAAAAAAAAAAG5vbmUvY29tbW9uX21lc3NhZ2VzLmxuZ1BLAQIAABQAAgAIAPehh1AVHmAbowAAAH8BAAApAAAAAAAAAAEAAAAAALYDAABub25lL3BsYXliYWNrX2FuZF9uYXZpZ2F0aW9uX3NldHRpbmdzLnhtbFBLAQIAABQAAgAIAPehh1AfVIpqMAMAAMcOAAAiAAAAAAAAAAEAAAAAAKAEAABub25lL2ZsYXNoX3B1Ymxpc2hpbmdfc2V0dGluZ3MueG1sUEsBAgAAFAACAAgA96GHUHFXlJ0VAQAA0QIAABwAAAAAAAAAAQAAAAAAEAgAAG5vbmUvZmxhc2hfc2tpbl9zZXR0aW5ncy54bWxQSwECAAAUAAIACAD3oYdQ15twlisDAABvDgAAIQAAAAAAAAABAAAAAABfCQAAbm9uZS9odG1sX3B1Ymxpc2hpbmdfc2V0dGluZ3MueG1sUEsBAgAAFAACAAgA96GHUI5z9vpqAAAA5QAAABoAAAAAAAAAAQAAAAAAyQwAAG5vbmUvaHRtbF9za2luX3NldHRpbmdzLmpzUEsBAgAAFAACAAgA96GHULx9NfdKAAAASQAAABcAAAAAAAAAAQAAAAAAaw0AAG5vbmUvbG9jYWxfc2V0dGluZ3MueG1sUEsBAgAAFAACAAgA+qGHUKjlSQi+BQAA3BUAACYAAAAAAAAAAQAAAAAA6g0AAHVuaXZlcnNhbC1uby12aWRlby9jb21tb25fbWVzc2FnZXMubG5nUEsBAgAAFAACAAgA+qGHUBUeYBujAAAAfwEAADcAAAAAAAAAAQAAAAAA7BMAAHVuaXZlcnNhbC1uby12aWRlby9wbGF5YmFja19hbmRfbmF2aWdhdGlvbl9zZXR0aW5ncy54bWxQSwECAAAUAAIACAD6oYdQSzOGii8FAABoHQAAMAAAAAAAAAABAAAAAADkFAAAdW5pdmVyc2FsLW5vLXZpZGVvL2ZsYXNoX3B1Ymxpc2hpbmdfc2V0dGluZ3MueG1sUEsBAgAAFAACAAgA+qGHUA57xyBlAwAAlwwAACoAAAAAAAAAAQAAAAAAYRoAAHVuaXZlcnNhbC1uby12aWRlby9mbGFzaF9za2luX3NldHRpbmdzLnhtbFBLAQIAABQAAgAIAPqhh1D65zdOKgUAAPIcAAAvAAAAAAAAAAEAAAAAAA4eAAB1bml2ZXJzYWwtbm8tdmlkZW8vaHRtbF9wdWJsaXNoaW5nX3NldHRpbmdzLnhtbFBLAQIAABQAAgAIAPqhh1DsTFlStgEAAHoGAAAoAAAAAAAAAAEAAAAAAIUjAAB1bml2ZXJzYWwtbm8tdmlkZW8vaHRtbF9za2luX3NldHRpbmdzLmpzUEsBAgAAFAACAAgA+qGHULjnPPJeAAAAYwAAACUAAAAAAAAAAQAAAAAAgSUAAHVuaXZlcnNhbC1uby12aWRlby9sb2NhbF9zZXR0aW5ncy54bWxQSwUGAAAAAA4ADgCIBAAAIiYAAAAA"/>
  <p:tag name="ISPRING_LMS_API_VERSION" val="SCORM 2004 (2nd edition)"/>
  <p:tag name="ISPRING_CMI5_LAUNCH_METHOD" val="any window"/>
  <p:tag name="ISPRINGCLOUDFOLDERID" val="1"/>
  <p:tag name="ISPRINGONLINEFOLDERID" val="1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-no-video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CURRENT_PLAYER_ID" val="universal-no-video"/>
  <p:tag name="ISPRING_FIRST_PUBLISH" val="1"/>
  <p:tag name="ISPRING_ULTRA_SCORM_COURCE_TITLE" val="LEsson 1 Debt - Financial Literacy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\uFFFDʾ\&quot;{58857F64-F778-46F3-A3E4-9740F72F057B}&quot;,&quot;C:\\Users\\Danny\\OneDrive - SD41\\Website\\PC11&quot;]]"/>
  <p:tag name="ISPRING_SCORM_RATE_QUIZZES" val="0"/>
  <p:tag name="ISPRING_PRESENTATION_TITLE" val="LEsson 1 Debt - Financial Literacy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d00fb86e-a52e-4f2f-9300-62c8872f8705" xsi:nil="true"/>
    <Owner xmlns="d00fb86e-a52e-4f2f-9300-62c8872f8705">
      <UserInfo>
        <DisplayName/>
        <AccountId xsi:nil="true"/>
        <AccountType/>
      </UserInfo>
    </Owner>
    <Distribution_Groups xmlns="d00fb86e-a52e-4f2f-9300-62c8872f8705" xsi:nil="true"/>
    <Invited_Teachers xmlns="d00fb86e-a52e-4f2f-9300-62c8872f8705" xsi:nil="true"/>
    <Invited_Students xmlns="d00fb86e-a52e-4f2f-9300-62c8872f8705" xsi:nil="true"/>
    <LMS_Mappings xmlns="d00fb86e-a52e-4f2f-9300-62c8872f8705" xsi:nil="true"/>
    <Templates xmlns="d00fb86e-a52e-4f2f-9300-62c8872f8705" xsi:nil="true"/>
    <FolderType xmlns="d00fb86e-a52e-4f2f-9300-62c8872f8705" xsi:nil="true"/>
    <Student_Groups xmlns="d00fb86e-a52e-4f2f-9300-62c8872f8705">
      <UserInfo>
        <DisplayName/>
        <AccountId xsi:nil="true"/>
        <AccountType/>
      </UserInfo>
    </Student_Groups>
    <DefaultSectionNames xmlns="d00fb86e-a52e-4f2f-9300-62c8872f8705" xsi:nil="true"/>
    <Students xmlns="d00fb86e-a52e-4f2f-9300-62c8872f8705">
      <UserInfo>
        <DisplayName/>
        <AccountId xsi:nil="true"/>
        <AccountType/>
      </UserInfo>
    </Students>
    <IsNotebookLocked xmlns="d00fb86e-a52e-4f2f-9300-62c8872f8705" xsi:nil="true"/>
    <Is_Collaboration_Space_Locked xmlns="d00fb86e-a52e-4f2f-9300-62c8872f8705" xsi:nil="true"/>
    <Self_Registration_Enabled xmlns="d00fb86e-a52e-4f2f-9300-62c8872f8705" xsi:nil="true"/>
    <Has_Teacher_Only_SectionGroup xmlns="d00fb86e-a52e-4f2f-9300-62c8872f8705" xsi:nil="true"/>
    <CultureName xmlns="d00fb86e-a52e-4f2f-9300-62c8872f8705" xsi:nil="true"/>
    <AppVersion xmlns="d00fb86e-a52e-4f2f-9300-62c8872f8705" xsi:nil="true"/>
    <TeamsChannelId xmlns="d00fb86e-a52e-4f2f-9300-62c8872f8705" xsi:nil="true"/>
    <NotebookType xmlns="d00fb86e-a52e-4f2f-9300-62c8872f8705" xsi:nil="true"/>
    <Teachers xmlns="d00fb86e-a52e-4f2f-9300-62c8872f8705">
      <UserInfo>
        <DisplayName/>
        <AccountId xsi:nil="true"/>
        <AccountType/>
      </UserInfo>
    </Teach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7715D9D1D2C146AE4620C3665BB8EF" ma:contentTypeVersion="33" ma:contentTypeDescription="Create a new document." ma:contentTypeScope="" ma:versionID="b352b510eaafdbbeb607afed4af0e0ba">
  <xsd:schema xmlns:xsd="http://www.w3.org/2001/XMLSchema" xmlns:xs="http://www.w3.org/2001/XMLSchema" xmlns:p="http://schemas.microsoft.com/office/2006/metadata/properties" xmlns:ns3="d00fb86e-a52e-4f2f-9300-62c8872f8705" xmlns:ns4="0592969b-b9e0-4bc7-baa3-fba5b5725717" targetNamespace="http://schemas.microsoft.com/office/2006/metadata/properties" ma:root="true" ma:fieldsID="70085529c7dde350ea449ac49d72dc20" ns3:_="" ns4:_="">
    <xsd:import namespace="d00fb86e-a52e-4f2f-9300-62c8872f8705"/>
    <xsd:import namespace="0592969b-b9e0-4bc7-baa3-fba5b572571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TeamsChannelId" minOccurs="0"/>
                <xsd:element ref="ns3:IsNotebookLocked" minOccurs="0"/>
                <xsd:element ref="ns3:MediaServiceGenerationTime" minOccurs="0"/>
                <xsd:element ref="ns3:MediaServiceEventHashCode" minOccurs="0"/>
                <xsd:element ref="ns3:Math_Settings" minOccurs="0"/>
                <xsd:element ref="ns3:Distribution_Groups" minOccurs="0"/>
                <xsd:element ref="ns3:LMS_Mapping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0fb86e-a52e-4f2f-9300-62c8872f87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7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8" nillable="true" ma:displayName="Culture Name" ma:internalName="CultureName">
      <xsd:simpleType>
        <xsd:restriction base="dms:Text"/>
      </xsd:simpleType>
    </xsd:element>
    <xsd:element name="AppVersion" ma:index="19" nillable="true" ma:displayName="App Version" ma:internalName="AppVersion">
      <xsd:simpleType>
        <xsd:restriction base="dms:Text"/>
      </xsd:simpleType>
    </xsd:element>
    <xsd:element name="Teachers" ma:index="2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7" nillable="true" ma:displayName="Is Collaboration Space Locked" ma:internalName="Is_Collaboration_Space_Locked">
      <xsd:simpleType>
        <xsd:restriction base="dms:Boolean"/>
      </xsd:simpleType>
    </xsd:element>
    <xsd:element name="MediaServiceOCR" ma:index="3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2" nillable="true" ma:displayName="Teams Channel Id" ma:internalName="TeamsChannelId">
      <xsd:simpleType>
        <xsd:restriction base="dms:Text"/>
      </xsd:simpleType>
    </xsd:element>
    <xsd:element name="IsNotebookLocked" ma:index="33" nillable="true" ma:displayName="Is Notebook Locked" ma:internalName="IsNotebookLocked">
      <xsd:simpleType>
        <xsd:restriction base="dms:Boolean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ath_Settings" ma:index="36" nillable="true" ma:displayName="Math Settings" ma:internalName="Math_Settings">
      <xsd:simpleType>
        <xsd:restriction base="dms:Text"/>
      </xsd:simpleType>
    </xsd:element>
    <xsd:element name="Distribution_Groups" ma:index="3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8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2969b-b9e0-4bc7-baa3-fba5b5725717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36DFFC-0801-4FF6-A959-20A39162B85B}">
  <ds:schemaRefs>
    <ds:schemaRef ds:uri="http://schemas.microsoft.com/office/2006/metadata/properties"/>
    <ds:schemaRef ds:uri="http://schemas.microsoft.com/office/infopath/2007/PartnerControls"/>
    <ds:schemaRef ds:uri="d00fb86e-a52e-4f2f-9300-62c8872f8705"/>
  </ds:schemaRefs>
</ds:datastoreItem>
</file>

<file path=customXml/itemProps2.xml><?xml version="1.0" encoding="utf-8"?>
<ds:datastoreItem xmlns:ds="http://schemas.openxmlformats.org/officeDocument/2006/customXml" ds:itemID="{8BEC08CB-E732-457A-81A6-3C2C3F28BF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0fb86e-a52e-4f2f-9300-62c8872f8705"/>
    <ds:schemaRef ds:uri="0592969b-b9e0-4bc7-baa3-fba5b57257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C57A894-B1E0-4C17-B71F-E52D8CB31E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3762</TotalTime>
  <Words>1422</Words>
  <Application>Microsoft Office PowerPoint</Application>
  <PresentationFormat>On-screen Show (4:3)</PresentationFormat>
  <Paragraphs>134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Schoolbook</vt:lpstr>
      <vt:lpstr>Wingdings</vt:lpstr>
      <vt:lpstr>Wingdings 2</vt:lpstr>
      <vt:lpstr>Oriel</vt:lpstr>
      <vt:lpstr>Lesson 2: Invest  P1: What are some Low/Med/High Risk Investments P2: Personal Rules for Investing P3: Value of Time</vt:lpstr>
      <vt:lpstr>Q: Why am I teaching you to Invest?</vt:lpstr>
      <vt:lpstr>WHY INVEST?</vt:lpstr>
      <vt:lpstr>I) Different Types of Investments</vt:lpstr>
      <vt:lpstr>ii) LOW RISK: Savings Account &amp; GIC</vt:lpstr>
      <vt:lpstr>Simple Interest I = P x R x T</vt:lpstr>
      <vt:lpstr>Medium Risk: Mutual Funds (MF)</vt:lpstr>
      <vt:lpstr>PowerPoint Presentation</vt:lpstr>
      <vt:lpstr>What are ETF’s?</vt:lpstr>
      <vt:lpstr>PowerPoint Presentation</vt:lpstr>
      <vt:lpstr>PowerPoint Presentation</vt:lpstr>
      <vt:lpstr>Higher Risks: Stocks</vt:lpstr>
      <vt:lpstr>Personal Rules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Summary: </vt:lpstr>
      <vt:lpstr>What controls the Stock Price?</vt:lpstr>
      <vt:lpstr>Steps on How to Buy a Stock:</vt:lpstr>
      <vt:lpstr>The Intelligent Investor: Benjamin Graham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 Debt - Financial Literacy</dc:title>
  <dc:creator>Danny Young</dc:creator>
  <cp:lastModifiedBy>Danny Young</cp:lastModifiedBy>
  <cp:revision>126</cp:revision>
  <dcterms:created xsi:type="dcterms:W3CDTF">2011-11-19T21:08:34Z</dcterms:created>
  <dcterms:modified xsi:type="dcterms:W3CDTF">2021-04-20T21:09:07Z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0x010100547715D9D1D2C146AE4620C3665BB8EF</vt:lpwstr>
  </property>
</Properties>
</file>